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sldIdLst>
    <p:sldId id="280" r:id="rId5"/>
    <p:sldId id="279" r:id="rId6"/>
    <p:sldId id="281" r:id="rId7"/>
    <p:sldId id="282" r:id="rId8"/>
    <p:sldId id="283" r:id="rId9"/>
    <p:sldId id="268" r:id="rId10"/>
    <p:sldId id="269" r:id="rId11"/>
    <p:sldId id="270" r:id="rId12"/>
    <p:sldId id="284" r:id="rId13"/>
    <p:sldId id="271" r:id="rId14"/>
    <p:sldId id="273" r:id="rId15"/>
    <p:sldId id="276" r:id="rId16"/>
    <p:sldId id="274" r:id="rId17"/>
    <p:sldId id="275" r:id="rId18"/>
    <p:sldId id="27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892A66-7940-4573-A6B3-8C3603E58818}">
          <p14:sldIdLst>
            <p14:sldId id="280"/>
            <p14:sldId id="279"/>
            <p14:sldId id="281"/>
            <p14:sldId id="282"/>
            <p14:sldId id="283"/>
            <p14:sldId id="268"/>
            <p14:sldId id="269"/>
            <p14:sldId id="270"/>
            <p14:sldId id="284"/>
            <p14:sldId id="271"/>
            <p14:sldId id="273"/>
            <p14:sldId id="276"/>
            <p14:sldId id="274"/>
            <p14:sldId id="275"/>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35401D-CC4E-48E9-BD11-AD9546E135D6}" v="290" dt="2023-12-03T23:33:44.563"/>
    <p1510:client id="{1E9AEE8A-00C2-EA67-4530-06C79D8B0249}" v="5" dt="2023-12-04T04:47:08.195"/>
    <p1510:client id="{20540B96-CA2D-4651-BB3D-986CB9A9F537}" v="3" dt="2023-12-04T04:13:43.741"/>
    <p1510:client id="{23C9B9B0-FFA8-4AB4-A726-3196282EAB36}" v="2" dt="2023-12-04T04:08:38.068"/>
    <p1510:client id="{248AF256-C8A8-4F88-AFB2-4E0C60BB944E}" v="16" dt="2023-12-04T01:43:48.637"/>
    <p1510:client id="{293351C7-DD71-5646-82AC-8895D902E9C3}" v="218" dt="2023-12-04T05:01:59.401"/>
    <p1510:client id="{42AE971C-5539-43CD-BAFE-389F2E120E20}" v="20" dt="2023-12-04T01:11:36.600"/>
    <p1510:client id="{50DE5656-412E-42B8-A9CD-C9D0507D4DBA}" v="61" dt="2023-12-04T01:40:12.229"/>
    <p1510:client id="{5F83FA62-5C43-4E52-A981-42B128995018}" v="312" dt="2023-12-03T23:08:36.356"/>
    <p1510:client id="{7B8C0E53-8652-4B18-A638-D4FC2B574C60}" v="208" dt="2023-12-03T23:45:09.299"/>
    <p1510:client id="{7E8B1512-5503-4AB0-8766-ADA4323310FE}" v="5" dt="2023-12-04T00:10:35.197"/>
    <p1510:client id="{89F0502B-3B45-4DC4-863D-F9154B94BF27}" v="52" dt="2023-12-04T00:31:58.621"/>
    <p1510:client id="{8E4E47B0-C7CF-48C1-8B11-9D5F35CC3C21}" v="4" dt="2023-12-04T01:03:53.997"/>
    <p1510:client id="{989626B0-5D0C-4DE4-B891-9BBE3CDAE694}" v="1" dt="2023-12-04T01:05:21.144"/>
    <p1510:client id="{A1836A99-E227-46A2-9D86-C842534F2CB2}" v="11" dt="2023-12-04T01:25:44.635"/>
    <p1510:client id="{AC5CEC2D-368F-453B-B983-408A13F9D139}" v="1" dt="2023-12-04T00:38:08.878"/>
    <p1510:client id="{B0745D1C-8378-45A1-A086-6502F2490926}" v="12" dt="2023-12-04T04:19:57.046"/>
    <p1510:client id="{B09E2DC4-F056-4D7F-ABA5-5182271B64CD}" v="5" dt="2023-12-04T00:18:53.156"/>
    <p1510:client id="{B3273B3D-796C-45E1-888C-08B4F041FEDC}" v="51" dt="2023-12-03T23:22:54.257"/>
    <p1510:client id="{D05D91C2-0033-43BA-89FE-E10CFE680DBC}" v="12" dt="2023-12-04T00:43:12.315"/>
    <p1510:client id="{D623DB09-E17F-46C8-A0EA-E77900A41E06}" v="2" dt="2023-12-04T00:09:56.601"/>
    <p1510:client id="{DDFB2F24-7C79-4518-8B0C-D06472FC9BCD}" v="78" dt="2023-12-04T00:54:48.144"/>
    <p1510:client id="{DECF182A-03FE-3F8B-C88F-6A8BDD6D453F}" v="642" dt="2023-12-04T02:11:30.805"/>
    <p1510:client id="{DFD5AAD7-CF02-493D-9930-99B20A551605}" v="28" dt="2023-12-04T01:37:24.760"/>
    <p1510:client id="{E7EEEBC0-7FF5-42A5-8B61-F3C52816FEEE}" v="25" dt="2023-12-04T00:26:18.7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719"/>
  </p:normalViewPr>
  <p:slideViewPr>
    <p:cSldViewPr snapToGrid="0">
      <p:cViewPr varScale="1">
        <p:scale>
          <a:sx n="152" d="100"/>
          <a:sy n="152" d="100"/>
        </p:scale>
        <p:origin x="8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mith, Jacob Ryan" userId="S::smithjaco21@students.ecu.edu::8e2c9c0e-8a9d-43d3-add4-0ca681af0483" providerId="AD" clId="Web-{E7EEEBC0-7FF5-42A5-8B61-F3C52816FEEE}"/>
    <pc:docChg chg="modSld">
      <pc:chgData name="Smith, Jacob Ryan" userId="S::smithjaco21@students.ecu.edu::8e2c9c0e-8a9d-43d3-add4-0ca681af0483" providerId="AD" clId="Web-{E7EEEBC0-7FF5-42A5-8B61-F3C52816FEEE}" dt="2023-12-04T00:26:18.765" v="28"/>
      <pc:docMkLst>
        <pc:docMk/>
      </pc:docMkLst>
      <pc:sldChg chg="delSp modSp">
        <pc:chgData name="Smith, Jacob Ryan" userId="S::smithjaco21@students.ecu.edu::8e2c9c0e-8a9d-43d3-add4-0ca681af0483" providerId="AD" clId="Web-{E7EEEBC0-7FF5-42A5-8B61-F3C52816FEEE}" dt="2023-12-04T00:26:18.765" v="28"/>
        <pc:sldMkLst>
          <pc:docMk/>
          <pc:sldMk cId="2316227645" sldId="271"/>
        </pc:sldMkLst>
        <pc:spChg chg="del">
          <ac:chgData name="Smith, Jacob Ryan" userId="S::smithjaco21@students.ecu.edu::8e2c9c0e-8a9d-43d3-add4-0ca681af0483" providerId="AD" clId="Web-{E7EEEBC0-7FF5-42A5-8B61-F3C52816FEEE}" dt="2023-12-04T00:26:18.765" v="28"/>
          <ac:spMkLst>
            <pc:docMk/>
            <pc:sldMk cId="2316227645" sldId="271"/>
            <ac:spMk id="4" creationId="{9E04D12F-BC7E-FCB1-55A3-662EDCB7DF75}"/>
          </ac:spMkLst>
        </pc:spChg>
        <pc:spChg chg="del">
          <ac:chgData name="Smith, Jacob Ryan" userId="S::smithjaco21@students.ecu.edu::8e2c9c0e-8a9d-43d3-add4-0ca681af0483" providerId="AD" clId="Web-{E7EEEBC0-7FF5-42A5-8B61-F3C52816FEEE}" dt="2023-12-04T00:26:18.765" v="27"/>
          <ac:spMkLst>
            <pc:docMk/>
            <pc:sldMk cId="2316227645" sldId="271"/>
            <ac:spMk id="5" creationId="{7FA1B3D2-F1BC-46FD-DE67-82FDD61B031C}"/>
          </ac:spMkLst>
        </pc:spChg>
        <pc:spChg chg="del">
          <ac:chgData name="Smith, Jacob Ryan" userId="S::smithjaco21@students.ecu.edu::8e2c9c0e-8a9d-43d3-add4-0ca681af0483" providerId="AD" clId="Web-{E7EEEBC0-7FF5-42A5-8B61-F3C52816FEEE}" dt="2023-12-04T00:26:18.765" v="26"/>
          <ac:spMkLst>
            <pc:docMk/>
            <pc:sldMk cId="2316227645" sldId="271"/>
            <ac:spMk id="6" creationId="{B4927D1D-5533-15DC-3885-A0CB9C7D9F38}"/>
          </ac:spMkLst>
        </pc:spChg>
        <pc:spChg chg="del">
          <ac:chgData name="Smith, Jacob Ryan" userId="S::smithjaco21@students.ecu.edu::8e2c9c0e-8a9d-43d3-add4-0ca681af0483" providerId="AD" clId="Web-{E7EEEBC0-7FF5-42A5-8B61-F3C52816FEEE}" dt="2023-12-04T00:26:18.765" v="25"/>
          <ac:spMkLst>
            <pc:docMk/>
            <pc:sldMk cId="2316227645" sldId="271"/>
            <ac:spMk id="7" creationId="{030B084D-1952-C0E2-0333-77A9FBA4A226}"/>
          </ac:spMkLst>
        </pc:spChg>
        <pc:spChg chg="del">
          <ac:chgData name="Smith, Jacob Ryan" userId="S::smithjaco21@students.ecu.edu::8e2c9c0e-8a9d-43d3-add4-0ca681af0483" providerId="AD" clId="Web-{E7EEEBC0-7FF5-42A5-8B61-F3C52816FEEE}" dt="2023-12-04T00:26:18.765" v="24"/>
          <ac:spMkLst>
            <pc:docMk/>
            <pc:sldMk cId="2316227645" sldId="271"/>
            <ac:spMk id="8" creationId="{290CA33D-B7DE-C584-A2BD-900C86692B4E}"/>
          </ac:spMkLst>
        </pc:spChg>
        <pc:spChg chg="del">
          <ac:chgData name="Smith, Jacob Ryan" userId="S::smithjaco21@students.ecu.edu::8e2c9c0e-8a9d-43d3-add4-0ca681af0483" providerId="AD" clId="Web-{E7EEEBC0-7FF5-42A5-8B61-F3C52816FEEE}" dt="2023-12-04T00:26:18.765" v="23"/>
          <ac:spMkLst>
            <pc:docMk/>
            <pc:sldMk cId="2316227645" sldId="271"/>
            <ac:spMk id="9" creationId="{A63B0480-685B-B88B-1CF1-D08B93BD45BC}"/>
          </ac:spMkLst>
        </pc:spChg>
        <pc:spChg chg="del">
          <ac:chgData name="Smith, Jacob Ryan" userId="S::smithjaco21@students.ecu.edu::8e2c9c0e-8a9d-43d3-add4-0ca681af0483" providerId="AD" clId="Web-{E7EEEBC0-7FF5-42A5-8B61-F3C52816FEEE}" dt="2023-12-04T00:26:18.765" v="16"/>
          <ac:spMkLst>
            <pc:docMk/>
            <pc:sldMk cId="2316227645" sldId="271"/>
            <ac:spMk id="18" creationId="{31A843A4-7E95-6BD1-EF70-51C08592D925}"/>
          </ac:spMkLst>
        </pc:spChg>
        <pc:spChg chg="del">
          <ac:chgData name="Smith, Jacob Ryan" userId="S::smithjaco21@students.ecu.edu::8e2c9c0e-8a9d-43d3-add4-0ca681af0483" providerId="AD" clId="Web-{E7EEEBC0-7FF5-42A5-8B61-F3C52816FEEE}" dt="2023-12-04T00:26:18.765" v="15"/>
          <ac:spMkLst>
            <pc:docMk/>
            <pc:sldMk cId="2316227645" sldId="271"/>
            <ac:spMk id="19" creationId="{00B27A06-42FF-2986-7FA1-6CEBB13ACA3A}"/>
          </ac:spMkLst>
        </pc:spChg>
        <pc:spChg chg="del">
          <ac:chgData name="Smith, Jacob Ryan" userId="S::smithjaco21@students.ecu.edu::8e2c9c0e-8a9d-43d3-add4-0ca681af0483" providerId="AD" clId="Web-{E7EEEBC0-7FF5-42A5-8B61-F3C52816FEEE}" dt="2023-12-04T00:26:18.765" v="14"/>
          <ac:spMkLst>
            <pc:docMk/>
            <pc:sldMk cId="2316227645" sldId="271"/>
            <ac:spMk id="20" creationId="{34EA59F0-AAEF-16A9-333C-4AE16A4F70CB}"/>
          </ac:spMkLst>
        </pc:spChg>
        <pc:spChg chg="del">
          <ac:chgData name="Smith, Jacob Ryan" userId="S::smithjaco21@students.ecu.edu::8e2c9c0e-8a9d-43d3-add4-0ca681af0483" providerId="AD" clId="Web-{E7EEEBC0-7FF5-42A5-8B61-F3C52816FEEE}" dt="2023-12-04T00:26:18.765" v="13"/>
          <ac:spMkLst>
            <pc:docMk/>
            <pc:sldMk cId="2316227645" sldId="271"/>
            <ac:spMk id="21" creationId="{D65D73F2-7E37-7751-3134-4FB697FC5619}"/>
          </ac:spMkLst>
        </pc:spChg>
        <pc:spChg chg="del">
          <ac:chgData name="Smith, Jacob Ryan" userId="S::smithjaco21@students.ecu.edu::8e2c9c0e-8a9d-43d3-add4-0ca681af0483" providerId="AD" clId="Web-{E7EEEBC0-7FF5-42A5-8B61-F3C52816FEEE}" dt="2023-12-04T00:26:18.765" v="12"/>
          <ac:spMkLst>
            <pc:docMk/>
            <pc:sldMk cId="2316227645" sldId="271"/>
            <ac:spMk id="22" creationId="{CCC5BB0F-D6AF-BA23-5843-ABB903D45C85}"/>
          </ac:spMkLst>
        </pc:spChg>
        <pc:spChg chg="del">
          <ac:chgData name="Smith, Jacob Ryan" userId="S::smithjaco21@students.ecu.edu::8e2c9c0e-8a9d-43d3-add4-0ca681af0483" providerId="AD" clId="Web-{E7EEEBC0-7FF5-42A5-8B61-F3C52816FEEE}" dt="2023-12-04T00:26:18.765" v="11"/>
          <ac:spMkLst>
            <pc:docMk/>
            <pc:sldMk cId="2316227645" sldId="271"/>
            <ac:spMk id="23" creationId="{7B8B5E03-C517-8E08-C634-CF7884F52A7B}"/>
          </ac:spMkLst>
        </pc:spChg>
        <pc:cxnChg chg="del mod">
          <ac:chgData name="Smith, Jacob Ryan" userId="S::smithjaco21@students.ecu.edu::8e2c9c0e-8a9d-43d3-add4-0ca681af0483" providerId="AD" clId="Web-{E7EEEBC0-7FF5-42A5-8B61-F3C52816FEEE}" dt="2023-12-04T00:26:18.765" v="22"/>
          <ac:cxnSpMkLst>
            <pc:docMk/>
            <pc:sldMk cId="2316227645" sldId="271"/>
            <ac:cxnSpMk id="11" creationId="{169FEC49-377C-4F7D-5425-95C250F673A1}"/>
          </ac:cxnSpMkLst>
        </pc:cxnChg>
        <pc:cxnChg chg="del">
          <ac:chgData name="Smith, Jacob Ryan" userId="S::smithjaco21@students.ecu.edu::8e2c9c0e-8a9d-43d3-add4-0ca681af0483" providerId="AD" clId="Web-{E7EEEBC0-7FF5-42A5-8B61-F3C52816FEEE}" dt="2023-12-04T00:26:18.765" v="21"/>
          <ac:cxnSpMkLst>
            <pc:docMk/>
            <pc:sldMk cId="2316227645" sldId="271"/>
            <ac:cxnSpMk id="13" creationId="{27839076-B327-4335-F159-BC9772563A5D}"/>
          </ac:cxnSpMkLst>
        </pc:cxnChg>
        <pc:cxnChg chg="del">
          <ac:chgData name="Smith, Jacob Ryan" userId="S::smithjaco21@students.ecu.edu::8e2c9c0e-8a9d-43d3-add4-0ca681af0483" providerId="AD" clId="Web-{E7EEEBC0-7FF5-42A5-8B61-F3C52816FEEE}" dt="2023-12-04T00:26:18.765" v="20"/>
          <ac:cxnSpMkLst>
            <pc:docMk/>
            <pc:sldMk cId="2316227645" sldId="271"/>
            <ac:cxnSpMk id="14" creationId="{922D2866-6762-819C-F7DC-95D1D29C1C63}"/>
          </ac:cxnSpMkLst>
        </pc:cxnChg>
        <pc:cxnChg chg="del">
          <ac:chgData name="Smith, Jacob Ryan" userId="S::smithjaco21@students.ecu.edu::8e2c9c0e-8a9d-43d3-add4-0ca681af0483" providerId="AD" clId="Web-{E7EEEBC0-7FF5-42A5-8B61-F3C52816FEEE}" dt="2023-12-04T00:26:18.765" v="19"/>
          <ac:cxnSpMkLst>
            <pc:docMk/>
            <pc:sldMk cId="2316227645" sldId="271"/>
            <ac:cxnSpMk id="15" creationId="{EDB2B319-866B-946F-EE16-8CB86792AEAE}"/>
          </ac:cxnSpMkLst>
        </pc:cxnChg>
        <pc:cxnChg chg="del">
          <ac:chgData name="Smith, Jacob Ryan" userId="S::smithjaco21@students.ecu.edu::8e2c9c0e-8a9d-43d3-add4-0ca681af0483" providerId="AD" clId="Web-{E7EEEBC0-7FF5-42A5-8B61-F3C52816FEEE}" dt="2023-12-04T00:26:18.765" v="18"/>
          <ac:cxnSpMkLst>
            <pc:docMk/>
            <pc:sldMk cId="2316227645" sldId="271"/>
            <ac:cxnSpMk id="16" creationId="{AB066F0F-750E-48DB-B104-2AC3D89E33AD}"/>
          </ac:cxnSpMkLst>
        </pc:cxnChg>
        <pc:cxnChg chg="del">
          <ac:chgData name="Smith, Jacob Ryan" userId="S::smithjaco21@students.ecu.edu::8e2c9c0e-8a9d-43d3-add4-0ca681af0483" providerId="AD" clId="Web-{E7EEEBC0-7FF5-42A5-8B61-F3C52816FEEE}" dt="2023-12-04T00:26:18.765" v="17"/>
          <ac:cxnSpMkLst>
            <pc:docMk/>
            <pc:sldMk cId="2316227645" sldId="271"/>
            <ac:cxnSpMk id="17" creationId="{022C60C6-D18A-D6B8-2546-9E2A3B3BA96D}"/>
          </ac:cxnSpMkLst>
        </pc:cxnChg>
      </pc:sldChg>
      <pc:sldChg chg="addSp delSp modSp mod setBg addAnim setClrOvrMap">
        <pc:chgData name="Smith, Jacob Ryan" userId="S::smithjaco21@students.ecu.edu::8e2c9c0e-8a9d-43d3-add4-0ca681af0483" providerId="AD" clId="Web-{E7EEEBC0-7FF5-42A5-8B61-F3C52816FEEE}" dt="2023-12-04T00:26:04.029" v="10" actId="1076"/>
        <pc:sldMkLst>
          <pc:docMk/>
          <pc:sldMk cId="539820186" sldId="273"/>
        </pc:sldMkLst>
        <pc:spChg chg="mod">
          <ac:chgData name="Smith, Jacob Ryan" userId="S::smithjaco21@students.ecu.edu::8e2c9c0e-8a9d-43d3-add4-0ca681af0483" providerId="AD" clId="Web-{E7EEEBC0-7FF5-42A5-8B61-F3C52816FEEE}" dt="2023-12-04T00:25:53.466" v="7"/>
          <ac:spMkLst>
            <pc:docMk/>
            <pc:sldMk cId="539820186" sldId="273"/>
            <ac:spMk id="2" creationId="{40E5E921-5A20-F714-1233-B0B1EFFE2800}"/>
          </ac:spMkLst>
        </pc:spChg>
        <pc:spChg chg="add del">
          <ac:chgData name="Smith, Jacob Ryan" userId="S::smithjaco21@students.ecu.edu::8e2c9c0e-8a9d-43d3-add4-0ca681af0483" providerId="AD" clId="Web-{E7EEEBC0-7FF5-42A5-8B61-F3C52816FEEE}" dt="2023-12-04T00:25:53.466" v="6"/>
          <ac:spMkLst>
            <pc:docMk/>
            <pc:sldMk cId="539820186" sldId="273"/>
            <ac:spMk id="8" creationId="{39E3965E-AC41-4711-9D10-E25ABB132D86}"/>
          </ac:spMkLst>
        </pc:spChg>
        <pc:spChg chg="add del">
          <ac:chgData name="Smith, Jacob Ryan" userId="S::smithjaco21@students.ecu.edu::8e2c9c0e-8a9d-43d3-add4-0ca681af0483" providerId="AD" clId="Web-{E7EEEBC0-7FF5-42A5-8B61-F3C52816FEEE}" dt="2023-12-04T00:25:53.466" v="6"/>
          <ac:spMkLst>
            <pc:docMk/>
            <pc:sldMk cId="539820186" sldId="273"/>
            <ac:spMk id="12" creationId="{B4D0E555-16F6-44D0-BF56-AF5FF5BDE9D6}"/>
          </ac:spMkLst>
        </pc:spChg>
        <pc:spChg chg="add del">
          <ac:chgData name="Smith, Jacob Ryan" userId="S::smithjaco21@students.ecu.edu::8e2c9c0e-8a9d-43d3-add4-0ca681af0483" providerId="AD" clId="Web-{E7EEEBC0-7FF5-42A5-8B61-F3C52816FEEE}" dt="2023-12-04T00:25:53.466" v="6"/>
          <ac:spMkLst>
            <pc:docMk/>
            <pc:sldMk cId="539820186" sldId="273"/>
            <ac:spMk id="14" creationId="{8117041D-1A7B-4ECA-AB68-3CFDB6726B8E}"/>
          </ac:spMkLst>
        </pc:spChg>
        <pc:spChg chg="add">
          <ac:chgData name="Smith, Jacob Ryan" userId="S::smithjaco21@students.ecu.edu::8e2c9c0e-8a9d-43d3-add4-0ca681af0483" providerId="AD" clId="Web-{E7EEEBC0-7FF5-42A5-8B61-F3C52816FEEE}" dt="2023-12-04T00:25:53.466" v="7"/>
          <ac:spMkLst>
            <pc:docMk/>
            <pc:sldMk cId="539820186" sldId="273"/>
            <ac:spMk id="18" creationId="{39E3965E-AC41-4711-9D10-E25ABB132D86}"/>
          </ac:spMkLst>
        </pc:spChg>
        <pc:spChg chg="add">
          <ac:chgData name="Smith, Jacob Ryan" userId="S::smithjaco21@students.ecu.edu::8e2c9c0e-8a9d-43d3-add4-0ca681af0483" providerId="AD" clId="Web-{E7EEEBC0-7FF5-42A5-8B61-F3C52816FEEE}" dt="2023-12-04T00:25:53.466" v="7"/>
          <ac:spMkLst>
            <pc:docMk/>
            <pc:sldMk cId="539820186" sldId="273"/>
            <ac:spMk id="20" creationId="{6482F060-A4AF-4E0B-B364-7C6BA4AE9C03}"/>
          </ac:spMkLst>
        </pc:spChg>
        <pc:graphicFrameChg chg="del">
          <ac:chgData name="Smith, Jacob Ryan" userId="S::smithjaco21@students.ecu.edu::8e2c9c0e-8a9d-43d3-add4-0ca681af0483" providerId="AD" clId="Web-{E7EEEBC0-7FF5-42A5-8B61-F3C52816FEEE}" dt="2023-12-04T00:24:13.194" v="0"/>
          <ac:graphicFrameMkLst>
            <pc:docMk/>
            <pc:sldMk cId="539820186" sldId="273"/>
            <ac:graphicFrameMk id="5" creationId="{64391B85-8D31-6851-DFC5-0FF73993EF9C}"/>
          </ac:graphicFrameMkLst>
        </pc:graphicFrameChg>
        <pc:picChg chg="add mod">
          <ac:chgData name="Smith, Jacob Ryan" userId="S::smithjaco21@students.ecu.edu::8e2c9c0e-8a9d-43d3-add4-0ca681af0483" providerId="AD" clId="Web-{E7EEEBC0-7FF5-42A5-8B61-F3C52816FEEE}" dt="2023-12-04T00:26:04.029" v="10" actId="1076"/>
          <ac:picMkLst>
            <pc:docMk/>
            <pc:sldMk cId="539820186" sldId="273"/>
            <ac:picMk id="3" creationId="{72F9F3B5-9A15-97CB-A8D0-707AAA55FD13}"/>
          </ac:picMkLst>
        </pc:picChg>
        <pc:cxnChg chg="add del">
          <ac:chgData name="Smith, Jacob Ryan" userId="S::smithjaco21@students.ecu.edu::8e2c9c0e-8a9d-43d3-add4-0ca681af0483" providerId="AD" clId="Web-{E7EEEBC0-7FF5-42A5-8B61-F3C52816FEEE}" dt="2023-12-04T00:25:53.466" v="6"/>
          <ac:cxnSpMkLst>
            <pc:docMk/>
            <pc:sldMk cId="539820186" sldId="273"/>
            <ac:cxnSpMk id="10" creationId="{1F5DC8C3-BA5F-4EED-BB9A-A14272BD82A1}"/>
          </ac:cxnSpMkLst>
        </pc:cxnChg>
        <pc:cxnChg chg="add del">
          <ac:chgData name="Smith, Jacob Ryan" userId="S::smithjaco21@students.ecu.edu::8e2c9c0e-8a9d-43d3-add4-0ca681af0483" providerId="AD" clId="Web-{E7EEEBC0-7FF5-42A5-8B61-F3C52816FEEE}" dt="2023-12-04T00:25:53.466" v="6"/>
          <ac:cxnSpMkLst>
            <pc:docMk/>
            <pc:sldMk cId="539820186" sldId="273"/>
            <ac:cxnSpMk id="16" creationId="{ABCD2462-4C1E-401A-AC2D-F799A138B245}"/>
          </ac:cxnSpMkLst>
        </pc:cxnChg>
        <pc:cxnChg chg="add">
          <ac:chgData name="Smith, Jacob Ryan" userId="S::smithjaco21@students.ecu.edu::8e2c9c0e-8a9d-43d3-add4-0ca681af0483" providerId="AD" clId="Web-{E7EEEBC0-7FF5-42A5-8B61-F3C52816FEEE}" dt="2023-12-04T00:25:53.466" v="7"/>
          <ac:cxnSpMkLst>
            <pc:docMk/>
            <pc:sldMk cId="539820186" sldId="273"/>
            <ac:cxnSpMk id="19" creationId="{1F5DC8C3-BA5F-4EED-BB9A-A14272BD82A1}"/>
          </ac:cxnSpMkLst>
        </pc:cxnChg>
        <pc:cxnChg chg="add">
          <ac:chgData name="Smith, Jacob Ryan" userId="S::smithjaco21@students.ecu.edu::8e2c9c0e-8a9d-43d3-add4-0ca681af0483" providerId="AD" clId="Web-{E7EEEBC0-7FF5-42A5-8B61-F3C52816FEEE}" dt="2023-12-04T00:25:53.466" v="7"/>
          <ac:cxnSpMkLst>
            <pc:docMk/>
            <pc:sldMk cId="539820186" sldId="273"/>
            <ac:cxnSpMk id="21" creationId="{B9EB6DAA-2F0C-43D5-A577-15D5D2C4E3F5}"/>
          </ac:cxnSpMkLst>
        </pc:cxnChg>
      </pc:sldChg>
      <pc:sldChg chg="addSp modSp mod setBg setClrOvrMap">
        <pc:chgData name="Smith, Jacob Ryan" userId="S::smithjaco21@students.ecu.edu::8e2c9c0e-8a9d-43d3-add4-0ca681af0483" providerId="AD" clId="Web-{E7EEEBC0-7FF5-42A5-8B61-F3C52816FEEE}" dt="2023-12-04T00:25:08.682" v="3"/>
        <pc:sldMkLst>
          <pc:docMk/>
          <pc:sldMk cId="747753201" sldId="274"/>
        </pc:sldMkLst>
        <pc:spChg chg="mod">
          <ac:chgData name="Smith, Jacob Ryan" userId="S::smithjaco21@students.ecu.edu::8e2c9c0e-8a9d-43d3-add4-0ca681af0483" providerId="AD" clId="Web-{E7EEEBC0-7FF5-42A5-8B61-F3C52816FEEE}" dt="2023-12-04T00:25:08.682" v="3"/>
          <ac:spMkLst>
            <pc:docMk/>
            <pc:sldMk cId="747753201" sldId="274"/>
            <ac:spMk id="2" creationId="{AB454FA2-769F-AD24-ED4B-CE621B1EC133}"/>
          </ac:spMkLst>
        </pc:spChg>
        <pc:spChg chg="mod">
          <ac:chgData name="Smith, Jacob Ryan" userId="S::smithjaco21@students.ecu.edu::8e2c9c0e-8a9d-43d3-add4-0ca681af0483" providerId="AD" clId="Web-{E7EEEBC0-7FF5-42A5-8B61-F3C52816FEEE}" dt="2023-12-04T00:25:08.682" v="3"/>
          <ac:spMkLst>
            <pc:docMk/>
            <pc:sldMk cId="747753201" sldId="274"/>
            <ac:spMk id="4" creationId="{170C18BB-A1EB-9579-6A4B-35FB1973CC83}"/>
          </ac:spMkLst>
        </pc:spChg>
        <pc:spChg chg="mod">
          <ac:chgData name="Smith, Jacob Ryan" userId="S::smithjaco21@students.ecu.edu::8e2c9c0e-8a9d-43d3-add4-0ca681af0483" providerId="AD" clId="Web-{E7EEEBC0-7FF5-42A5-8B61-F3C52816FEEE}" dt="2023-12-04T00:25:08.682" v="3"/>
          <ac:spMkLst>
            <pc:docMk/>
            <pc:sldMk cId="747753201" sldId="274"/>
            <ac:spMk id="5" creationId="{1A3A3643-0813-C514-8545-EC9095FE9C12}"/>
          </ac:spMkLst>
        </pc:spChg>
        <pc:spChg chg="mod">
          <ac:chgData name="Smith, Jacob Ryan" userId="S::smithjaco21@students.ecu.edu::8e2c9c0e-8a9d-43d3-add4-0ca681af0483" providerId="AD" clId="Web-{E7EEEBC0-7FF5-42A5-8B61-F3C52816FEEE}" dt="2023-12-04T00:25:08.682" v="3"/>
          <ac:spMkLst>
            <pc:docMk/>
            <pc:sldMk cId="747753201" sldId="274"/>
            <ac:spMk id="6" creationId="{7B0392E3-EAF4-6C82-971D-C42DE33F00E5}"/>
          </ac:spMkLst>
        </pc:spChg>
        <pc:spChg chg="mod">
          <ac:chgData name="Smith, Jacob Ryan" userId="S::smithjaco21@students.ecu.edu::8e2c9c0e-8a9d-43d3-add4-0ca681af0483" providerId="AD" clId="Web-{E7EEEBC0-7FF5-42A5-8B61-F3C52816FEEE}" dt="2023-12-04T00:25:08.682" v="3"/>
          <ac:spMkLst>
            <pc:docMk/>
            <pc:sldMk cId="747753201" sldId="274"/>
            <ac:spMk id="7" creationId="{4BF84C90-E743-8D03-C495-862B0A7C3EC2}"/>
          </ac:spMkLst>
        </pc:spChg>
        <pc:spChg chg="mod">
          <ac:chgData name="Smith, Jacob Ryan" userId="S::smithjaco21@students.ecu.edu::8e2c9c0e-8a9d-43d3-add4-0ca681af0483" providerId="AD" clId="Web-{E7EEEBC0-7FF5-42A5-8B61-F3C52816FEEE}" dt="2023-12-04T00:25:08.682" v="3"/>
          <ac:spMkLst>
            <pc:docMk/>
            <pc:sldMk cId="747753201" sldId="274"/>
            <ac:spMk id="8" creationId="{5450F333-1F6A-8303-6088-C5918FBABB71}"/>
          </ac:spMkLst>
        </pc:spChg>
        <pc:spChg chg="mod">
          <ac:chgData name="Smith, Jacob Ryan" userId="S::smithjaco21@students.ecu.edu::8e2c9c0e-8a9d-43d3-add4-0ca681af0483" providerId="AD" clId="Web-{E7EEEBC0-7FF5-42A5-8B61-F3C52816FEEE}" dt="2023-12-04T00:25:08.682" v="3"/>
          <ac:spMkLst>
            <pc:docMk/>
            <pc:sldMk cId="747753201" sldId="274"/>
            <ac:spMk id="9" creationId="{CD37F7EF-126D-7FCB-B0C0-3FEED1087285}"/>
          </ac:spMkLst>
        </pc:spChg>
        <pc:spChg chg="mod">
          <ac:chgData name="Smith, Jacob Ryan" userId="S::smithjaco21@students.ecu.edu::8e2c9c0e-8a9d-43d3-add4-0ca681af0483" providerId="AD" clId="Web-{E7EEEBC0-7FF5-42A5-8B61-F3C52816FEEE}" dt="2023-12-04T00:25:08.682" v="3"/>
          <ac:spMkLst>
            <pc:docMk/>
            <pc:sldMk cId="747753201" sldId="274"/>
            <ac:spMk id="16" creationId="{A0899470-E24C-529D-6985-91076A5F7EFB}"/>
          </ac:spMkLst>
        </pc:spChg>
        <pc:spChg chg="mod">
          <ac:chgData name="Smith, Jacob Ryan" userId="S::smithjaco21@students.ecu.edu::8e2c9c0e-8a9d-43d3-add4-0ca681af0483" providerId="AD" clId="Web-{E7EEEBC0-7FF5-42A5-8B61-F3C52816FEEE}" dt="2023-12-04T00:25:08.682" v="3"/>
          <ac:spMkLst>
            <pc:docMk/>
            <pc:sldMk cId="747753201" sldId="274"/>
            <ac:spMk id="17" creationId="{400091A3-1CC4-0EA4-86CF-C2E81AA0A529}"/>
          </ac:spMkLst>
        </pc:spChg>
        <pc:spChg chg="mod">
          <ac:chgData name="Smith, Jacob Ryan" userId="S::smithjaco21@students.ecu.edu::8e2c9c0e-8a9d-43d3-add4-0ca681af0483" providerId="AD" clId="Web-{E7EEEBC0-7FF5-42A5-8B61-F3C52816FEEE}" dt="2023-12-04T00:25:08.682" v="3"/>
          <ac:spMkLst>
            <pc:docMk/>
            <pc:sldMk cId="747753201" sldId="274"/>
            <ac:spMk id="18" creationId="{4F446D39-5A4C-B9FF-112F-D499854DDA4F}"/>
          </ac:spMkLst>
        </pc:spChg>
        <pc:spChg chg="mod">
          <ac:chgData name="Smith, Jacob Ryan" userId="S::smithjaco21@students.ecu.edu::8e2c9c0e-8a9d-43d3-add4-0ca681af0483" providerId="AD" clId="Web-{E7EEEBC0-7FF5-42A5-8B61-F3C52816FEEE}" dt="2023-12-04T00:25:08.682" v="3"/>
          <ac:spMkLst>
            <pc:docMk/>
            <pc:sldMk cId="747753201" sldId="274"/>
            <ac:spMk id="19" creationId="{1C9D7432-14BA-2E7A-CF7E-ABDA006C3FDA}"/>
          </ac:spMkLst>
        </pc:spChg>
        <pc:spChg chg="mod">
          <ac:chgData name="Smith, Jacob Ryan" userId="S::smithjaco21@students.ecu.edu::8e2c9c0e-8a9d-43d3-add4-0ca681af0483" providerId="AD" clId="Web-{E7EEEBC0-7FF5-42A5-8B61-F3C52816FEEE}" dt="2023-12-04T00:25:08.682" v="3"/>
          <ac:spMkLst>
            <pc:docMk/>
            <pc:sldMk cId="747753201" sldId="274"/>
            <ac:spMk id="20" creationId="{BC7D5DD9-BB49-261A-4D6E-F734F36D842B}"/>
          </ac:spMkLst>
        </pc:spChg>
        <pc:spChg chg="mod">
          <ac:chgData name="Smith, Jacob Ryan" userId="S::smithjaco21@students.ecu.edu::8e2c9c0e-8a9d-43d3-add4-0ca681af0483" providerId="AD" clId="Web-{E7EEEBC0-7FF5-42A5-8B61-F3C52816FEEE}" dt="2023-12-04T00:25:08.682" v="3"/>
          <ac:spMkLst>
            <pc:docMk/>
            <pc:sldMk cId="747753201" sldId="274"/>
            <ac:spMk id="21" creationId="{326D8F3F-8BF9-166E-091D-6E46A108F8F1}"/>
          </ac:spMkLst>
        </pc:spChg>
        <pc:spChg chg="add">
          <ac:chgData name="Smith, Jacob Ryan" userId="S::smithjaco21@students.ecu.edu::8e2c9c0e-8a9d-43d3-add4-0ca681af0483" providerId="AD" clId="Web-{E7EEEBC0-7FF5-42A5-8B61-F3C52816FEEE}" dt="2023-12-04T00:25:08.682" v="3"/>
          <ac:spMkLst>
            <pc:docMk/>
            <pc:sldMk cId="747753201" sldId="274"/>
            <ac:spMk id="26" creationId="{0F6F1E82-F603-49E4-9641-09EEA984A343}"/>
          </ac:spMkLst>
        </pc:spChg>
        <pc:spChg chg="add">
          <ac:chgData name="Smith, Jacob Ryan" userId="S::smithjaco21@students.ecu.edu::8e2c9c0e-8a9d-43d3-add4-0ca681af0483" providerId="AD" clId="Web-{E7EEEBC0-7FF5-42A5-8B61-F3C52816FEEE}" dt="2023-12-04T00:25:08.682" v="3"/>
          <ac:spMkLst>
            <pc:docMk/>
            <pc:sldMk cId="747753201" sldId="274"/>
            <ac:spMk id="30" creationId="{9D1595AB-90F6-488F-B5E3-F8CFCC8FAA19}"/>
          </ac:spMkLst>
        </pc:spChg>
        <pc:cxnChg chg="mod">
          <ac:chgData name="Smith, Jacob Ryan" userId="S::smithjaco21@students.ecu.edu::8e2c9c0e-8a9d-43d3-add4-0ca681af0483" providerId="AD" clId="Web-{E7EEEBC0-7FF5-42A5-8B61-F3C52816FEEE}" dt="2023-12-04T00:25:08.682" v="3"/>
          <ac:cxnSpMkLst>
            <pc:docMk/>
            <pc:sldMk cId="747753201" sldId="274"/>
            <ac:cxnSpMk id="10" creationId="{B3B0D65A-514A-C2A1-3F5B-C657A6F3201C}"/>
          </ac:cxnSpMkLst>
        </pc:cxnChg>
        <pc:cxnChg chg="mod">
          <ac:chgData name="Smith, Jacob Ryan" userId="S::smithjaco21@students.ecu.edu::8e2c9c0e-8a9d-43d3-add4-0ca681af0483" providerId="AD" clId="Web-{E7EEEBC0-7FF5-42A5-8B61-F3C52816FEEE}" dt="2023-12-04T00:25:08.682" v="3"/>
          <ac:cxnSpMkLst>
            <pc:docMk/>
            <pc:sldMk cId="747753201" sldId="274"/>
            <ac:cxnSpMk id="11" creationId="{CC03B858-C31A-AFBF-A3CD-08D8D334D002}"/>
          </ac:cxnSpMkLst>
        </pc:cxnChg>
        <pc:cxnChg chg="mod">
          <ac:chgData name="Smith, Jacob Ryan" userId="S::smithjaco21@students.ecu.edu::8e2c9c0e-8a9d-43d3-add4-0ca681af0483" providerId="AD" clId="Web-{E7EEEBC0-7FF5-42A5-8B61-F3C52816FEEE}" dt="2023-12-04T00:25:08.682" v="3"/>
          <ac:cxnSpMkLst>
            <pc:docMk/>
            <pc:sldMk cId="747753201" sldId="274"/>
            <ac:cxnSpMk id="12" creationId="{6266086C-BD07-4D47-3FAA-344F73A2EC09}"/>
          </ac:cxnSpMkLst>
        </pc:cxnChg>
        <pc:cxnChg chg="mod">
          <ac:chgData name="Smith, Jacob Ryan" userId="S::smithjaco21@students.ecu.edu::8e2c9c0e-8a9d-43d3-add4-0ca681af0483" providerId="AD" clId="Web-{E7EEEBC0-7FF5-42A5-8B61-F3C52816FEEE}" dt="2023-12-04T00:25:08.682" v="3"/>
          <ac:cxnSpMkLst>
            <pc:docMk/>
            <pc:sldMk cId="747753201" sldId="274"/>
            <ac:cxnSpMk id="13" creationId="{4D1C880C-4A50-0191-526C-FDA8A945304D}"/>
          </ac:cxnSpMkLst>
        </pc:cxnChg>
        <pc:cxnChg chg="mod">
          <ac:chgData name="Smith, Jacob Ryan" userId="S::smithjaco21@students.ecu.edu::8e2c9c0e-8a9d-43d3-add4-0ca681af0483" providerId="AD" clId="Web-{E7EEEBC0-7FF5-42A5-8B61-F3C52816FEEE}" dt="2023-12-04T00:25:08.682" v="3"/>
          <ac:cxnSpMkLst>
            <pc:docMk/>
            <pc:sldMk cId="747753201" sldId="274"/>
            <ac:cxnSpMk id="14" creationId="{FF3286E2-4A52-B3B6-F074-B5A24A024A80}"/>
          </ac:cxnSpMkLst>
        </pc:cxnChg>
        <pc:cxnChg chg="mod">
          <ac:chgData name="Smith, Jacob Ryan" userId="S::smithjaco21@students.ecu.edu::8e2c9c0e-8a9d-43d3-add4-0ca681af0483" providerId="AD" clId="Web-{E7EEEBC0-7FF5-42A5-8B61-F3C52816FEEE}" dt="2023-12-04T00:25:08.682" v="3"/>
          <ac:cxnSpMkLst>
            <pc:docMk/>
            <pc:sldMk cId="747753201" sldId="274"/>
            <ac:cxnSpMk id="15" creationId="{C065C528-6234-9B1A-B2DB-BCBAEE159D44}"/>
          </ac:cxnSpMkLst>
        </pc:cxnChg>
        <pc:cxnChg chg="add">
          <ac:chgData name="Smith, Jacob Ryan" userId="S::smithjaco21@students.ecu.edu::8e2c9c0e-8a9d-43d3-add4-0ca681af0483" providerId="AD" clId="Web-{E7EEEBC0-7FF5-42A5-8B61-F3C52816FEEE}" dt="2023-12-04T00:25:08.682" v="3"/>
          <ac:cxnSpMkLst>
            <pc:docMk/>
            <pc:sldMk cId="747753201" sldId="274"/>
            <ac:cxnSpMk id="28" creationId="{C81CFD00-FC30-4AFB-A61F-3127B2C90F71}"/>
          </ac:cxnSpMkLst>
        </pc:cxnChg>
      </pc:sldChg>
      <pc:sldChg chg="addSp modSp mod setBg setClrOvrMap">
        <pc:chgData name="Smith, Jacob Ryan" userId="S::smithjaco21@students.ecu.edu::8e2c9c0e-8a9d-43d3-add4-0ca681af0483" providerId="AD" clId="Web-{E7EEEBC0-7FF5-42A5-8B61-F3C52816FEEE}" dt="2023-12-04T00:25:42.794" v="4"/>
        <pc:sldMkLst>
          <pc:docMk/>
          <pc:sldMk cId="2805463391" sldId="275"/>
        </pc:sldMkLst>
        <pc:spChg chg="mod">
          <ac:chgData name="Smith, Jacob Ryan" userId="S::smithjaco21@students.ecu.edu::8e2c9c0e-8a9d-43d3-add4-0ca681af0483" providerId="AD" clId="Web-{E7EEEBC0-7FF5-42A5-8B61-F3C52816FEEE}" dt="2023-12-04T00:25:42.794" v="4"/>
          <ac:spMkLst>
            <pc:docMk/>
            <pc:sldMk cId="2805463391" sldId="275"/>
            <ac:spMk id="2" creationId="{254CF766-5592-7A91-C80D-3EC1E41F0EA0}"/>
          </ac:spMkLst>
        </pc:spChg>
        <pc:spChg chg="mod">
          <ac:chgData name="Smith, Jacob Ryan" userId="S::smithjaco21@students.ecu.edu::8e2c9c0e-8a9d-43d3-add4-0ca681af0483" providerId="AD" clId="Web-{E7EEEBC0-7FF5-42A5-8B61-F3C52816FEEE}" dt="2023-12-04T00:25:42.794" v="4"/>
          <ac:spMkLst>
            <pc:docMk/>
            <pc:sldMk cId="2805463391" sldId="275"/>
            <ac:spMk id="4" creationId="{B0A1F20B-047E-33F4-26C2-23DA93A83516}"/>
          </ac:spMkLst>
        </pc:spChg>
        <pc:spChg chg="add">
          <ac:chgData name="Smith, Jacob Ryan" userId="S::smithjaco21@students.ecu.edu::8e2c9c0e-8a9d-43d3-add4-0ca681af0483" providerId="AD" clId="Web-{E7EEEBC0-7FF5-42A5-8B61-F3C52816FEEE}" dt="2023-12-04T00:25:42.794" v="4"/>
          <ac:spMkLst>
            <pc:docMk/>
            <pc:sldMk cId="2805463391" sldId="275"/>
            <ac:spMk id="1032" creationId="{61B2A784-4501-42A8-86DF-DB27DE395089}"/>
          </ac:spMkLst>
        </pc:spChg>
        <pc:spChg chg="add">
          <ac:chgData name="Smith, Jacob Ryan" userId="S::smithjaco21@students.ecu.edu::8e2c9c0e-8a9d-43d3-add4-0ca681af0483" providerId="AD" clId="Web-{E7EEEBC0-7FF5-42A5-8B61-F3C52816FEEE}" dt="2023-12-04T00:25:42.794" v="4"/>
          <ac:spMkLst>
            <pc:docMk/>
            <pc:sldMk cId="2805463391" sldId="275"/>
            <ac:spMk id="1034" creationId="{8A330AB8-A767-46C8-ABEF-2477854EF61D}"/>
          </ac:spMkLst>
        </pc:spChg>
        <pc:spChg chg="add">
          <ac:chgData name="Smith, Jacob Ryan" userId="S::smithjaco21@students.ecu.edu::8e2c9c0e-8a9d-43d3-add4-0ca681af0483" providerId="AD" clId="Web-{E7EEEBC0-7FF5-42A5-8B61-F3C52816FEEE}" dt="2023-12-04T00:25:42.794" v="4"/>
          <ac:spMkLst>
            <pc:docMk/>
            <pc:sldMk cId="2805463391" sldId="275"/>
            <ac:spMk id="1036" creationId="{88E62604-C40E-4D56-9D66-FD94B0CA40CB}"/>
          </ac:spMkLst>
        </pc:spChg>
        <pc:picChg chg="mod">
          <ac:chgData name="Smith, Jacob Ryan" userId="S::smithjaco21@students.ecu.edu::8e2c9c0e-8a9d-43d3-add4-0ca681af0483" providerId="AD" clId="Web-{E7EEEBC0-7FF5-42A5-8B61-F3C52816FEEE}" dt="2023-12-04T00:25:42.794" v="4"/>
          <ac:picMkLst>
            <pc:docMk/>
            <pc:sldMk cId="2805463391" sldId="275"/>
            <ac:picMk id="1026" creationId="{F89411DF-34F9-4D5C-6F28-D4B5E979F78B}"/>
          </ac:picMkLst>
        </pc:picChg>
        <pc:picChg chg="mod">
          <ac:chgData name="Smith, Jacob Ryan" userId="S::smithjaco21@students.ecu.edu::8e2c9c0e-8a9d-43d3-add4-0ca681af0483" providerId="AD" clId="Web-{E7EEEBC0-7FF5-42A5-8B61-F3C52816FEEE}" dt="2023-12-04T00:25:42.794" v="4"/>
          <ac:picMkLst>
            <pc:docMk/>
            <pc:sldMk cId="2805463391" sldId="275"/>
            <ac:picMk id="1027" creationId="{3C1EC50E-4EAB-134C-CB3F-C2985B17911D}"/>
          </ac:picMkLst>
        </pc:picChg>
      </pc:sldChg>
    </pc:docChg>
  </pc:docChgLst>
  <pc:docChgLst>
    <pc:chgData name="Gonzalez Villarroel, Tamara" userId="S::villarroelt19@students.ecu.edu::e70ea53d-ead4-4d35-9b6f-fb80171ea7a6" providerId="AD" clId="Web-{1E9AEE8A-00C2-EA67-4530-06C79D8B0249}"/>
    <pc:docChg chg="modSld">
      <pc:chgData name="Gonzalez Villarroel, Tamara" userId="S::villarroelt19@students.ecu.edu::e70ea53d-ead4-4d35-9b6f-fb80171ea7a6" providerId="AD" clId="Web-{1E9AEE8A-00C2-EA67-4530-06C79D8B0249}" dt="2023-12-04T04:47:08.195" v="4"/>
      <pc:docMkLst>
        <pc:docMk/>
      </pc:docMkLst>
      <pc:sldChg chg="modSp modMedia">
        <pc:chgData name="Gonzalez Villarroel, Tamara" userId="S::villarroelt19@students.ecu.edu::e70ea53d-ead4-4d35-9b6f-fb80171ea7a6" providerId="AD" clId="Web-{1E9AEE8A-00C2-EA67-4530-06C79D8B0249}" dt="2023-12-04T04:47:08.195" v="4"/>
        <pc:sldMkLst>
          <pc:docMk/>
          <pc:sldMk cId="1995895505" sldId="277"/>
        </pc:sldMkLst>
        <pc:picChg chg="mod">
          <ac:chgData name="Gonzalez Villarroel, Tamara" userId="S::villarroelt19@students.ecu.edu::e70ea53d-ead4-4d35-9b6f-fb80171ea7a6" providerId="AD" clId="Web-{1E9AEE8A-00C2-EA67-4530-06C79D8B0249}" dt="2023-12-04T04:47:08.195" v="4"/>
          <ac:picMkLst>
            <pc:docMk/>
            <pc:sldMk cId="1995895505" sldId="277"/>
            <ac:picMk id="6" creationId="{141F42BE-5F60-9DA7-8BD9-EA61B4BBD9FE}"/>
          </ac:picMkLst>
        </pc:picChg>
      </pc:sldChg>
      <pc:sldChg chg="modSp modMedia">
        <pc:chgData name="Gonzalez Villarroel, Tamara" userId="S::villarroelt19@students.ecu.edu::e70ea53d-ead4-4d35-9b6f-fb80171ea7a6" providerId="AD" clId="Web-{1E9AEE8A-00C2-EA67-4530-06C79D8B0249}" dt="2023-12-04T04:45:48.971" v="1"/>
        <pc:sldMkLst>
          <pc:docMk/>
          <pc:sldMk cId="2235709815" sldId="279"/>
        </pc:sldMkLst>
        <pc:picChg chg="mod">
          <ac:chgData name="Gonzalez Villarroel, Tamara" userId="S::villarroelt19@students.ecu.edu::e70ea53d-ead4-4d35-9b6f-fb80171ea7a6" providerId="AD" clId="Web-{1E9AEE8A-00C2-EA67-4530-06C79D8B0249}" dt="2023-12-04T04:45:48.971" v="1"/>
          <ac:picMkLst>
            <pc:docMk/>
            <pc:sldMk cId="2235709815" sldId="279"/>
            <ac:picMk id="6" creationId="{EA2F9DF8-36A6-C676-2419-9CEE7C7F79A3}"/>
          </ac:picMkLst>
        </pc:picChg>
      </pc:sldChg>
      <pc:sldChg chg="modSp modMedia">
        <pc:chgData name="Gonzalez Villarroel, Tamara" userId="S::villarroelt19@students.ecu.edu::e70ea53d-ead4-4d35-9b6f-fb80171ea7a6" providerId="AD" clId="Web-{1E9AEE8A-00C2-EA67-4530-06C79D8B0249}" dt="2023-12-04T04:45:43.174" v="0"/>
        <pc:sldMkLst>
          <pc:docMk/>
          <pc:sldMk cId="2259701533" sldId="280"/>
        </pc:sldMkLst>
        <pc:picChg chg="mod">
          <ac:chgData name="Gonzalez Villarroel, Tamara" userId="S::villarroelt19@students.ecu.edu::e70ea53d-ead4-4d35-9b6f-fb80171ea7a6" providerId="AD" clId="Web-{1E9AEE8A-00C2-EA67-4530-06C79D8B0249}" dt="2023-12-04T04:45:43.174" v="0"/>
          <ac:picMkLst>
            <pc:docMk/>
            <pc:sldMk cId="2259701533" sldId="280"/>
            <ac:picMk id="6" creationId="{8E9F633A-ADA6-447A-27D1-EA8E69ADE5DC}"/>
          </ac:picMkLst>
        </pc:picChg>
      </pc:sldChg>
      <pc:sldChg chg="modSp modMedia">
        <pc:chgData name="Gonzalez Villarroel, Tamara" userId="S::villarroelt19@students.ecu.edu::e70ea53d-ead4-4d35-9b6f-fb80171ea7a6" providerId="AD" clId="Web-{1E9AEE8A-00C2-EA67-4530-06C79D8B0249}" dt="2023-12-04T04:45:55.112" v="2"/>
        <pc:sldMkLst>
          <pc:docMk/>
          <pc:sldMk cId="514447756" sldId="281"/>
        </pc:sldMkLst>
        <pc:picChg chg="mod">
          <ac:chgData name="Gonzalez Villarroel, Tamara" userId="S::villarroelt19@students.ecu.edu::e70ea53d-ead4-4d35-9b6f-fb80171ea7a6" providerId="AD" clId="Web-{1E9AEE8A-00C2-EA67-4530-06C79D8B0249}" dt="2023-12-04T04:45:55.112" v="2"/>
          <ac:picMkLst>
            <pc:docMk/>
            <pc:sldMk cId="514447756" sldId="281"/>
            <ac:picMk id="4" creationId="{2909CAD4-0556-82F9-61A4-9EDD75AD8653}"/>
          </ac:picMkLst>
        </pc:picChg>
      </pc:sldChg>
      <pc:sldChg chg="modSp modMedia">
        <pc:chgData name="Gonzalez Villarroel, Tamara" userId="S::villarroelt19@students.ecu.edu::e70ea53d-ead4-4d35-9b6f-fb80171ea7a6" providerId="AD" clId="Web-{1E9AEE8A-00C2-EA67-4530-06C79D8B0249}" dt="2023-12-04T04:46:13.566" v="3"/>
        <pc:sldMkLst>
          <pc:docMk/>
          <pc:sldMk cId="2508502631" sldId="283"/>
        </pc:sldMkLst>
        <pc:picChg chg="mod">
          <ac:chgData name="Gonzalez Villarroel, Tamara" userId="S::villarroelt19@students.ecu.edu::e70ea53d-ead4-4d35-9b6f-fb80171ea7a6" providerId="AD" clId="Web-{1E9AEE8A-00C2-EA67-4530-06C79D8B0249}" dt="2023-12-04T04:46:13.566" v="3"/>
          <ac:picMkLst>
            <pc:docMk/>
            <pc:sldMk cId="2508502631" sldId="283"/>
            <ac:picMk id="3" creationId="{F8463843-0E46-8AF6-259C-6361A5E35D38}"/>
          </ac:picMkLst>
        </pc:picChg>
      </pc:sldChg>
    </pc:docChg>
  </pc:docChgLst>
  <pc:docChgLst>
    <pc:chgData name="Coleman, Toni Traci" userId="S::colemanto20@students.ecu.edu::ac2bf5af-84c6-4086-8074-5b86a8f3ffc4" providerId="AD" clId="Web-{0635401D-CC4E-48E9-BD11-AD9546E135D6}"/>
    <pc:docChg chg="modSld">
      <pc:chgData name="Coleman, Toni Traci" userId="S::colemanto20@students.ecu.edu::ac2bf5af-84c6-4086-8074-5b86a8f3ffc4" providerId="AD" clId="Web-{0635401D-CC4E-48E9-BD11-AD9546E135D6}" dt="2023-12-03T23:33:44.563" v="287" actId="1076"/>
      <pc:docMkLst>
        <pc:docMk/>
      </pc:docMkLst>
      <pc:sldChg chg="addSp modSp">
        <pc:chgData name="Coleman, Toni Traci" userId="S::colemanto20@students.ecu.edu::ac2bf5af-84c6-4086-8074-5b86a8f3ffc4" providerId="AD" clId="Web-{0635401D-CC4E-48E9-BD11-AD9546E135D6}" dt="2023-12-03T23:33:44.563" v="287" actId="1076"/>
        <pc:sldMkLst>
          <pc:docMk/>
          <pc:sldMk cId="3912747309" sldId="268"/>
        </pc:sldMkLst>
        <pc:spChg chg="mod">
          <ac:chgData name="Coleman, Toni Traci" userId="S::colemanto20@students.ecu.edu::ac2bf5af-84c6-4086-8074-5b86a8f3ffc4" providerId="AD" clId="Web-{0635401D-CC4E-48E9-BD11-AD9546E135D6}" dt="2023-12-03T23:33:32.344" v="283" actId="1076"/>
          <ac:spMkLst>
            <pc:docMk/>
            <pc:sldMk cId="3912747309" sldId="268"/>
            <ac:spMk id="2" creationId="{4010AF38-26DF-48B3-952C-4A9091D6863C}"/>
          </ac:spMkLst>
        </pc:spChg>
        <pc:spChg chg="mod">
          <ac:chgData name="Coleman, Toni Traci" userId="S::colemanto20@students.ecu.edu::ac2bf5af-84c6-4086-8074-5b86a8f3ffc4" providerId="AD" clId="Web-{0635401D-CC4E-48E9-BD11-AD9546E135D6}" dt="2023-12-03T23:28:57.944" v="7" actId="1076"/>
          <ac:spMkLst>
            <pc:docMk/>
            <pc:sldMk cId="3912747309" sldId="268"/>
            <ac:spMk id="3" creationId="{37FC2D8F-56D2-4ADF-B439-0E09E7C37894}"/>
          </ac:spMkLst>
        </pc:spChg>
        <pc:spChg chg="add mod">
          <ac:chgData name="Coleman, Toni Traci" userId="S::colemanto20@students.ecu.edu::ac2bf5af-84c6-4086-8074-5b86a8f3ffc4" providerId="AD" clId="Web-{0635401D-CC4E-48E9-BD11-AD9546E135D6}" dt="2023-12-03T23:33:35.500" v="284" actId="1076"/>
          <ac:spMkLst>
            <pc:docMk/>
            <pc:sldMk cId="3912747309" sldId="268"/>
            <ac:spMk id="5" creationId="{44FB34C8-9F1A-02A2-9286-2B1B050766F9}"/>
          </ac:spMkLst>
        </pc:spChg>
        <pc:spChg chg="add mod">
          <ac:chgData name="Coleman, Toni Traci" userId="S::colemanto20@students.ecu.edu::ac2bf5af-84c6-4086-8074-5b86a8f3ffc4" providerId="AD" clId="Web-{0635401D-CC4E-48E9-BD11-AD9546E135D6}" dt="2023-12-03T23:33:44.563" v="287" actId="1076"/>
          <ac:spMkLst>
            <pc:docMk/>
            <pc:sldMk cId="3912747309" sldId="268"/>
            <ac:spMk id="7" creationId="{F699D169-5DA5-C138-C60C-5E9F0DDE788C}"/>
          </ac:spMkLst>
        </pc:spChg>
      </pc:sldChg>
    </pc:docChg>
  </pc:docChgLst>
  <pc:docChgLst>
    <pc:chgData name="Smith, Jacob Ryan" userId="S::smithjaco21@students.ecu.edu::8e2c9c0e-8a9d-43d3-add4-0ca681af0483" providerId="AD" clId="Web-{B0745D1C-8378-45A1-A086-6502F2490926}"/>
    <pc:docChg chg="modSld">
      <pc:chgData name="Smith, Jacob Ryan" userId="S::smithjaco21@students.ecu.edu::8e2c9c0e-8a9d-43d3-add4-0ca681af0483" providerId="AD" clId="Web-{B0745D1C-8378-45A1-A086-6502F2490926}" dt="2023-12-04T04:19:57.046" v="11"/>
      <pc:docMkLst>
        <pc:docMk/>
      </pc:docMkLst>
      <pc:sldChg chg="modSp modMedia">
        <pc:chgData name="Smith, Jacob Ryan" userId="S::smithjaco21@students.ecu.edu::8e2c9c0e-8a9d-43d3-add4-0ca681af0483" providerId="AD" clId="Web-{B0745D1C-8378-45A1-A086-6502F2490926}" dt="2023-12-04T04:19:11.561" v="5"/>
        <pc:sldMkLst>
          <pc:docMk/>
          <pc:sldMk cId="3912747309" sldId="268"/>
        </pc:sldMkLst>
        <pc:picChg chg="mod">
          <ac:chgData name="Smith, Jacob Ryan" userId="S::smithjaco21@students.ecu.edu::8e2c9c0e-8a9d-43d3-add4-0ca681af0483" providerId="AD" clId="Web-{B0745D1C-8378-45A1-A086-6502F2490926}" dt="2023-12-04T04:19:11.561" v="5"/>
          <ac:picMkLst>
            <pc:docMk/>
            <pc:sldMk cId="3912747309" sldId="268"/>
            <ac:picMk id="3" creationId="{51CF5E5A-6109-4434-369A-A4B54BA99D99}"/>
          </ac:picMkLst>
        </pc:picChg>
      </pc:sldChg>
      <pc:sldChg chg="modSp modMedia">
        <pc:chgData name="Smith, Jacob Ryan" userId="S::smithjaco21@students.ecu.edu::8e2c9c0e-8a9d-43d3-add4-0ca681af0483" providerId="AD" clId="Web-{B0745D1C-8378-45A1-A086-6502F2490926}" dt="2023-12-04T04:19:17.889" v="6"/>
        <pc:sldMkLst>
          <pc:docMk/>
          <pc:sldMk cId="729289388" sldId="269"/>
        </pc:sldMkLst>
        <pc:picChg chg="mod">
          <ac:chgData name="Smith, Jacob Ryan" userId="S::smithjaco21@students.ecu.edu::8e2c9c0e-8a9d-43d3-add4-0ca681af0483" providerId="AD" clId="Web-{B0745D1C-8378-45A1-A086-6502F2490926}" dt="2023-12-04T04:19:17.889" v="6"/>
          <ac:picMkLst>
            <pc:docMk/>
            <pc:sldMk cId="729289388" sldId="269"/>
            <ac:picMk id="4" creationId="{CE835307-9D0D-3E8B-CCDF-2695C460EDE7}"/>
          </ac:picMkLst>
        </pc:picChg>
      </pc:sldChg>
      <pc:sldChg chg="modSp">
        <pc:chgData name="Smith, Jacob Ryan" userId="S::smithjaco21@students.ecu.edu::8e2c9c0e-8a9d-43d3-add4-0ca681af0483" providerId="AD" clId="Web-{B0745D1C-8378-45A1-A086-6502F2490926}" dt="2023-12-04T04:19:37.343" v="8" actId="1076"/>
        <pc:sldMkLst>
          <pc:docMk/>
          <pc:sldMk cId="539820186" sldId="273"/>
        </pc:sldMkLst>
        <pc:picChg chg="mod">
          <ac:chgData name="Smith, Jacob Ryan" userId="S::smithjaco21@students.ecu.edu::8e2c9c0e-8a9d-43d3-add4-0ca681af0483" providerId="AD" clId="Web-{B0745D1C-8378-45A1-A086-6502F2490926}" dt="2023-12-04T04:19:37.343" v="8" actId="1076"/>
          <ac:picMkLst>
            <pc:docMk/>
            <pc:sldMk cId="539820186" sldId="273"/>
            <ac:picMk id="4" creationId="{0C0579EE-ED99-C036-2D4E-40951386403B}"/>
          </ac:picMkLst>
        </pc:picChg>
      </pc:sldChg>
      <pc:sldChg chg="modSp modMedia">
        <pc:chgData name="Smith, Jacob Ryan" userId="S::smithjaco21@students.ecu.edu::8e2c9c0e-8a9d-43d3-add4-0ca681af0483" providerId="AD" clId="Web-{B0745D1C-8378-45A1-A086-6502F2490926}" dt="2023-12-04T04:19:49.702" v="10"/>
        <pc:sldMkLst>
          <pc:docMk/>
          <pc:sldMk cId="747753201" sldId="274"/>
        </pc:sldMkLst>
        <pc:picChg chg="mod">
          <ac:chgData name="Smith, Jacob Ryan" userId="S::smithjaco21@students.ecu.edu::8e2c9c0e-8a9d-43d3-add4-0ca681af0483" providerId="AD" clId="Web-{B0745D1C-8378-45A1-A086-6502F2490926}" dt="2023-12-04T04:19:49.702" v="10"/>
          <ac:picMkLst>
            <pc:docMk/>
            <pc:sldMk cId="747753201" sldId="274"/>
            <ac:picMk id="22" creationId="{E4538786-9D24-25AB-3E52-2E078CADE77F}"/>
          </ac:picMkLst>
        </pc:picChg>
      </pc:sldChg>
      <pc:sldChg chg="modSp modMedia">
        <pc:chgData name="Smith, Jacob Ryan" userId="S::smithjaco21@students.ecu.edu::8e2c9c0e-8a9d-43d3-add4-0ca681af0483" providerId="AD" clId="Web-{B0745D1C-8378-45A1-A086-6502F2490926}" dt="2023-12-04T04:19:57.046" v="11"/>
        <pc:sldMkLst>
          <pc:docMk/>
          <pc:sldMk cId="2805463391" sldId="275"/>
        </pc:sldMkLst>
        <pc:picChg chg="mod">
          <ac:chgData name="Smith, Jacob Ryan" userId="S::smithjaco21@students.ecu.edu::8e2c9c0e-8a9d-43d3-add4-0ca681af0483" providerId="AD" clId="Web-{B0745D1C-8378-45A1-A086-6502F2490926}" dt="2023-12-04T04:19:57.046" v="11"/>
          <ac:picMkLst>
            <pc:docMk/>
            <pc:sldMk cId="2805463391" sldId="275"/>
            <ac:picMk id="3" creationId="{8368E193-03DA-4CE6-3D43-A680F431BAE7}"/>
          </ac:picMkLst>
        </pc:picChg>
      </pc:sldChg>
      <pc:sldChg chg="modSp modMedia">
        <pc:chgData name="Smith, Jacob Ryan" userId="S::smithjaco21@students.ecu.edu::8e2c9c0e-8a9d-43d3-add4-0ca681af0483" providerId="AD" clId="Web-{B0745D1C-8378-45A1-A086-6502F2490926}" dt="2023-12-04T04:19:44.405" v="9"/>
        <pc:sldMkLst>
          <pc:docMk/>
          <pc:sldMk cId="3282929374" sldId="276"/>
        </pc:sldMkLst>
        <pc:picChg chg="mod">
          <ac:chgData name="Smith, Jacob Ryan" userId="S::smithjaco21@students.ecu.edu::8e2c9c0e-8a9d-43d3-add4-0ca681af0483" providerId="AD" clId="Web-{B0745D1C-8378-45A1-A086-6502F2490926}" dt="2023-12-04T04:19:44.405" v="9"/>
          <ac:picMkLst>
            <pc:docMk/>
            <pc:sldMk cId="3282929374" sldId="276"/>
            <ac:picMk id="4" creationId="{F43EC746-7BD2-4DD3-C9C8-444617AB81D8}"/>
          </ac:picMkLst>
        </pc:picChg>
      </pc:sldChg>
      <pc:sldChg chg="addSp modSp modMedia addAnim">
        <pc:chgData name="Smith, Jacob Ryan" userId="S::smithjaco21@students.ecu.edu::8e2c9c0e-8a9d-43d3-add4-0ca681af0483" providerId="AD" clId="Web-{B0745D1C-8378-45A1-A086-6502F2490926}" dt="2023-12-04T04:18:46.748" v="4"/>
        <pc:sldMkLst>
          <pc:docMk/>
          <pc:sldMk cId="1382878629" sldId="282"/>
        </pc:sldMkLst>
        <pc:picChg chg="add mod">
          <ac:chgData name="Smith, Jacob Ryan" userId="S::smithjaco21@students.ecu.edu::8e2c9c0e-8a9d-43d3-add4-0ca681af0483" providerId="AD" clId="Web-{B0745D1C-8378-45A1-A086-6502F2490926}" dt="2023-12-04T04:18:46.748" v="4"/>
          <ac:picMkLst>
            <pc:docMk/>
            <pc:sldMk cId="1382878629" sldId="282"/>
            <ac:picMk id="3" creationId="{B0192A20-404D-E80B-40E7-A89EDCB7D51D}"/>
          </ac:picMkLst>
        </pc:picChg>
      </pc:sldChg>
      <pc:sldChg chg="modSp">
        <pc:chgData name="Smith, Jacob Ryan" userId="S::smithjaco21@students.ecu.edu::8e2c9c0e-8a9d-43d3-add4-0ca681af0483" providerId="AD" clId="Web-{B0745D1C-8378-45A1-A086-6502F2490926}" dt="2023-12-04T04:14:17.039" v="1" actId="1076"/>
        <pc:sldMkLst>
          <pc:docMk/>
          <pc:sldMk cId="2508502631" sldId="283"/>
        </pc:sldMkLst>
        <pc:picChg chg="mod">
          <ac:chgData name="Smith, Jacob Ryan" userId="S::smithjaco21@students.ecu.edu::8e2c9c0e-8a9d-43d3-add4-0ca681af0483" providerId="AD" clId="Web-{B0745D1C-8378-45A1-A086-6502F2490926}" dt="2023-12-04T04:14:17.039" v="1" actId="1076"/>
          <ac:picMkLst>
            <pc:docMk/>
            <pc:sldMk cId="2508502631" sldId="283"/>
            <ac:picMk id="3" creationId="{F8463843-0E46-8AF6-259C-6361A5E35D38}"/>
          </ac:picMkLst>
        </pc:picChg>
        <pc:picChg chg="mod">
          <ac:chgData name="Smith, Jacob Ryan" userId="S::smithjaco21@students.ecu.edu::8e2c9c0e-8a9d-43d3-add4-0ca681af0483" providerId="AD" clId="Web-{B0745D1C-8378-45A1-A086-6502F2490926}" dt="2023-12-04T04:14:14.351" v="0" actId="1076"/>
          <ac:picMkLst>
            <pc:docMk/>
            <pc:sldMk cId="2508502631" sldId="283"/>
            <ac:picMk id="5" creationId="{875BA8FD-411F-7513-4579-203B73AF44B1}"/>
          </ac:picMkLst>
        </pc:picChg>
      </pc:sldChg>
      <pc:sldChg chg="modSp modMedia">
        <pc:chgData name="Smith, Jacob Ryan" userId="S::smithjaco21@students.ecu.edu::8e2c9c0e-8a9d-43d3-add4-0ca681af0483" providerId="AD" clId="Web-{B0745D1C-8378-45A1-A086-6502F2490926}" dt="2023-12-04T04:19:26.999" v="7"/>
        <pc:sldMkLst>
          <pc:docMk/>
          <pc:sldMk cId="179240093" sldId="284"/>
        </pc:sldMkLst>
        <pc:picChg chg="mod">
          <ac:chgData name="Smith, Jacob Ryan" userId="S::smithjaco21@students.ecu.edu::8e2c9c0e-8a9d-43d3-add4-0ca681af0483" providerId="AD" clId="Web-{B0745D1C-8378-45A1-A086-6502F2490926}" dt="2023-12-04T04:19:26.999" v="7"/>
          <ac:picMkLst>
            <pc:docMk/>
            <pc:sldMk cId="179240093" sldId="284"/>
            <ac:picMk id="14" creationId="{E9242D3D-9B18-856B-29AA-48B149348A83}"/>
          </ac:picMkLst>
        </pc:picChg>
      </pc:sldChg>
    </pc:docChg>
  </pc:docChgLst>
  <pc:docChgLst>
    <pc:chgData name="Smith, Jacob Ryan" userId="S::smithjaco21@students.ecu.edu::8e2c9c0e-8a9d-43d3-add4-0ca681af0483" providerId="AD" clId="Web-{50DE5656-412E-42B8-A9CD-C9D0507D4DBA}"/>
    <pc:docChg chg="modSld">
      <pc:chgData name="Smith, Jacob Ryan" userId="S::smithjaco21@students.ecu.edu::8e2c9c0e-8a9d-43d3-add4-0ca681af0483" providerId="AD" clId="Web-{50DE5656-412E-42B8-A9CD-C9D0507D4DBA}" dt="2023-12-04T01:40:10.385" v="34" actId="20577"/>
      <pc:docMkLst>
        <pc:docMk/>
      </pc:docMkLst>
      <pc:sldChg chg="addSp modSp modMedia addAnim">
        <pc:chgData name="Smith, Jacob Ryan" userId="S::smithjaco21@students.ecu.edu::8e2c9c0e-8a9d-43d3-add4-0ca681af0483" providerId="AD" clId="Web-{50DE5656-412E-42B8-A9CD-C9D0507D4DBA}" dt="2023-12-04T01:39:48.056" v="20" actId="20577"/>
        <pc:sldMkLst>
          <pc:docMk/>
          <pc:sldMk cId="1432788236" sldId="270"/>
        </pc:sldMkLst>
        <pc:spChg chg="add mod">
          <ac:chgData name="Smith, Jacob Ryan" userId="S::smithjaco21@students.ecu.edu::8e2c9c0e-8a9d-43d3-add4-0ca681af0483" providerId="AD" clId="Web-{50DE5656-412E-42B8-A9CD-C9D0507D4DBA}" dt="2023-12-04T01:39:48.056" v="20" actId="20577"/>
          <ac:spMkLst>
            <pc:docMk/>
            <pc:sldMk cId="1432788236" sldId="270"/>
            <ac:spMk id="6" creationId="{9C0F3749-EC48-89F6-441F-21090967B799}"/>
          </ac:spMkLst>
        </pc:spChg>
        <pc:picChg chg="add mod">
          <ac:chgData name="Smith, Jacob Ryan" userId="S::smithjaco21@students.ecu.edu::8e2c9c0e-8a9d-43d3-add4-0ca681af0483" providerId="AD" clId="Web-{50DE5656-412E-42B8-A9CD-C9D0507D4DBA}" dt="2023-12-04T01:29:50.804" v="2"/>
          <ac:picMkLst>
            <pc:docMk/>
            <pc:sldMk cId="1432788236" sldId="270"/>
            <ac:picMk id="5" creationId="{13DF71D3-827D-5A7B-6F63-1379E69C59B0}"/>
          </ac:picMkLst>
        </pc:picChg>
      </pc:sldChg>
      <pc:sldChg chg="addSp modSp modMedia addAnim">
        <pc:chgData name="Smith, Jacob Ryan" userId="S::smithjaco21@students.ecu.edu::8e2c9c0e-8a9d-43d3-add4-0ca681af0483" providerId="AD" clId="Web-{50DE5656-412E-42B8-A9CD-C9D0507D4DBA}" dt="2023-12-04T01:40:02.479" v="27" actId="20577"/>
        <pc:sldMkLst>
          <pc:docMk/>
          <pc:sldMk cId="2316227645" sldId="271"/>
        </pc:sldMkLst>
        <pc:spChg chg="mod">
          <ac:chgData name="Smith, Jacob Ryan" userId="S::smithjaco21@students.ecu.edu::8e2c9c0e-8a9d-43d3-add4-0ca681af0483" providerId="AD" clId="Web-{50DE5656-412E-42B8-A9CD-C9D0507D4DBA}" dt="2023-12-04T01:32:51.434" v="4" actId="20577"/>
          <ac:spMkLst>
            <pc:docMk/>
            <pc:sldMk cId="2316227645" sldId="271"/>
            <ac:spMk id="3" creationId="{B6DAEEA1-B13F-7B6F-2C1E-84CE242578F7}"/>
          </ac:spMkLst>
        </pc:spChg>
        <pc:spChg chg="add mod">
          <ac:chgData name="Smith, Jacob Ryan" userId="S::smithjaco21@students.ecu.edu::8e2c9c0e-8a9d-43d3-add4-0ca681af0483" providerId="AD" clId="Web-{50DE5656-412E-42B8-A9CD-C9D0507D4DBA}" dt="2023-12-04T01:40:02.479" v="27" actId="20577"/>
          <ac:spMkLst>
            <pc:docMk/>
            <pc:sldMk cId="2316227645" sldId="271"/>
            <ac:spMk id="6" creationId="{861B4DEB-9DE3-8BBB-BAEC-2E8292FE33CB}"/>
          </ac:spMkLst>
        </pc:spChg>
        <pc:picChg chg="add mod">
          <ac:chgData name="Smith, Jacob Ryan" userId="S::smithjaco21@students.ecu.edu::8e2c9c0e-8a9d-43d3-add4-0ca681af0483" providerId="AD" clId="Web-{50DE5656-412E-42B8-A9CD-C9D0507D4DBA}" dt="2023-12-04T01:35:22.298" v="7"/>
          <ac:picMkLst>
            <pc:docMk/>
            <pc:sldMk cId="2316227645" sldId="271"/>
            <ac:picMk id="5" creationId="{31B2DCE3-1AD5-EF2D-AEAB-3847ECDC9387}"/>
          </ac:picMkLst>
        </pc:picChg>
      </pc:sldChg>
      <pc:sldChg chg="addSp modSp modMedia addAnim">
        <pc:chgData name="Smith, Jacob Ryan" userId="S::smithjaco21@students.ecu.edu::8e2c9c0e-8a9d-43d3-add4-0ca681af0483" providerId="AD" clId="Web-{50DE5656-412E-42B8-A9CD-C9D0507D4DBA}" dt="2023-12-04T01:40:10.385" v="34" actId="20577"/>
        <pc:sldMkLst>
          <pc:docMk/>
          <pc:sldMk cId="539820186" sldId="273"/>
        </pc:sldMkLst>
        <pc:spChg chg="add mod">
          <ac:chgData name="Smith, Jacob Ryan" userId="S::smithjaco21@students.ecu.edu::8e2c9c0e-8a9d-43d3-add4-0ca681af0483" providerId="AD" clId="Web-{50DE5656-412E-42B8-A9CD-C9D0507D4DBA}" dt="2023-12-04T01:40:10.385" v="34" actId="20577"/>
          <ac:spMkLst>
            <pc:docMk/>
            <pc:sldMk cId="539820186" sldId="273"/>
            <ac:spMk id="5" creationId="{6538EAE3-B8F7-8C74-09EF-6E7D912F05FF}"/>
          </ac:spMkLst>
        </pc:spChg>
        <pc:picChg chg="add mod">
          <ac:chgData name="Smith, Jacob Ryan" userId="S::smithjaco21@students.ecu.edu::8e2c9c0e-8a9d-43d3-add4-0ca681af0483" providerId="AD" clId="Web-{50DE5656-412E-42B8-A9CD-C9D0507D4DBA}" dt="2023-12-04T01:36:39.473" v="10"/>
          <ac:picMkLst>
            <pc:docMk/>
            <pc:sldMk cId="539820186" sldId="273"/>
            <ac:picMk id="4" creationId="{0C0579EE-ED99-C036-2D4E-40951386403B}"/>
          </ac:picMkLst>
        </pc:picChg>
      </pc:sldChg>
    </pc:docChg>
  </pc:docChgLst>
  <pc:docChgLst>
    <pc:chgData name="Smith, Jacob Ryan" userId="S::smithjaco21@students.ecu.edu::8e2c9c0e-8a9d-43d3-add4-0ca681af0483" providerId="AD" clId="Web-{AC5CEC2D-368F-453B-B983-408A13F9D139}"/>
    <pc:docChg chg="delSld modSection">
      <pc:chgData name="Smith, Jacob Ryan" userId="S::smithjaco21@students.ecu.edu::8e2c9c0e-8a9d-43d3-add4-0ca681af0483" providerId="AD" clId="Web-{AC5CEC2D-368F-453B-B983-408A13F9D139}" dt="2023-12-04T00:38:08.878" v="0"/>
      <pc:docMkLst>
        <pc:docMk/>
      </pc:docMkLst>
      <pc:sldChg chg="del">
        <pc:chgData name="Smith, Jacob Ryan" userId="S::smithjaco21@students.ecu.edu::8e2c9c0e-8a9d-43d3-add4-0ca681af0483" providerId="AD" clId="Web-{AC5CEC2D-368F-453B-B983-408A13F9D139}" dt="2023-12-04T00:38:08.878" v="0"/>
        <pc:sldMkLst>
          <pc:docMk/>
          <pc:sldMk cId="3221754783" sldId="272"/>
        </pc:sldMkLst>
      </pc:sldChg>
    </pc:docChg>
  </pc:docChgLst>
  <pc:docChgLst>
    <pc:chgData name="Coleman, Toni Traci" userId="S::colemanto20@students.ecu.edu::ac2bf5af-84c6-4086-8074-5b86a8f3ffc4" providerId="AD" clId="Web-{5F83FA62-5C43-4E52-A981-42B128995018}"/>
    <pc:docChg chg="modSld">
      <pc:chgData name="Coleman, Toni Traci" userId="S::colemanto20@students.ecu.edu::ac2bf5af-84c6-4086-8074-5b86a8f3ffc4" providerId="AD" clId="Web-{5F83FA62-5C43-4E52-A981-42B128995018}" dt="2023-12-03T23:08:36.356" v="304" actId="1076"/>
      <pc:docMkLst>
        <pc:docMk/>
      </pc:docMkLst>
      <pc:sldChg chg="addSp delSp modSp mod setBg">
        <pc:chgData name="Coleman, Toni Traci" userId="S::colemanto20@students.ecu.edu::ac2bf5af-84c6-4086-8074-5b86a8f3ffc4" providerId="AD" clId="Web-{5F83FA62-5C43-4E52-A981-42B128995018}" dt="2023-12-03T23:08:36.356" v="304" actId="1076"/>
        <pc:sldMkLst>
          <pc:docMk/>
          <pc:sldMk cId="729289388" sldId="269"/>
        </pc:sldMkLst>
        <pc:spChg chg="mod">
          <ac:chgData name="Coleman, Toni Traci" userId="S::colemanto20@students.ecu.edu::ac2bf5af-84c6-4086-8074-5b86a8f3ffc4" providerId="AD" clId="Web-{5F83FA62-5C43-4E52-A981-42B128995018}" dt="2023-12-03T23:07:40.667" v="294"/>
          <ac:spMkLst>
            <pc:docMk/>
            <pc:sldMk cId="729289388" sldId="269"/>
            <ac:spMk id="2" creationId="{57A5F140-392B-F4DC-9EA6-557DE1499479}"/>
          </ac:spMkLst>
        </pc:spChg>
        <pc:spChg chg="mod ord">
          <ac:chgData name="Coleman, Toni Traci" userId="S::colemanto20@students.ecu.edu::ac2bf5af-84c6-4086-8074-5b86a8f3ffc4" providerId="AD" clId="Web-{5F83FA62-5C43-4E52-A981-42B128995018}" dt="2023-12-03T23:08:33.872" v="303" actId="1076"/>
          <ac:spMkLst>
            <pc:docMk/>
            <pc:sldMk cId="729289388" sldId="269"/>
            <ac:spMk id="3" creationId="{2A2D0737-2118-427F-E4D8-5BE498C036B6}"/>
          </ac:spMkLst>
        </pc:spChg>
        <pc:spChg chg="add del mod">
          <ac:chgData name="Coleman, Toni Traci" userId="S::colemanto20@students.ecu.edu::ac2bf5af-84c6-4086-8074-5b86a8f3ffc4" providerId="AD" clId="Web-{5F83FA62-5C43-4E52-A981-42B128995018}" dt="2023-12-03T23:02:33.174" v="104"/>
          <ac:spMkLst>
            <pc:docMk/>
            <pc:sldMk cId="729289388" sldId="269"/>
            <ac:spMk id="4" creationId="{1C25F490-5C81-79DC-6ABD-049C18BCE82E}"/>
          </ac:spMkLst>
        </pc:spChg>
        <pc:spChg chg="add mod">
          <ac:chgData name="Coleman, Toni Traci" userId="S::colemanto20@students.ecu.edu::ac2bf5af-84c6-4086-8074-5b86a8f3ffc4" providerId="AD" clId="Web-{5F83FA62-5C43-4E52-A981-42B128995018}" dt="2023-12-03T23:08:36.356" v="304" actId="1076"/>
          <ac:spMkLst>
            <pc:docMk/>
            <pc:sldMk cId="729289388" sldId="269"/>
            <ac:spMk id="6" creationId="{A97E69FC-60FD-82D8-CD4B-FD5C67DFCE5D}"/>
          </ac:spMkLst>
        </pc:spChg>
        <pc:spChg chg="add del">
          <ac:chgData name="Coleman, Toni Traci" userId="S::colemanto20@students.ecu.edu::ac2bf5af-84c6-4086-8074-5b86a8f3ffc4" providerId="AD" clId="Web-{5F83FA62-5C43-4E52-A981-42B128995018}" dt="2023-12-03T23:07:40.667" v="294"/>
          <ac:spMkLst>
            <pc:docMk/>
            <pc:sldMk cId="729289388" sldId="269"/>
            <ac:spMk id="11" creationId="{DFEBD0D2-AA2A-4936-A509-D629383EFFAA}"/>
          </ac:spMkLst>
        </pc:spChg>
        <pc:spChg chg="add del">
          <ac:chgData name="Coleman, Toni Traci" userId="S::colemanto20@students.ecu.edu::ac2bf5af-84c6-4086-8074-5b86a8f3ffc4" providerId="AD" clId="Web-{5F83FA62-5C43-4E52-A981-42B128995018}" dt="2023-12-03T23:07:40.667" v="294"/>
          <ac:spMkLst>
            <pc:docMk/>
            <pc:sldMk cId="729289388" sldId="269"/>
            <ac:spMk id="15" creationId="{86506110-E6E1-4309-83FA-C6B068FA341C}"/>
          </ac:spMkLst>
        </pc:spChg>
        <pc:spChg chg="add del">
          <ac:chgData name="Coleman, Toni Traci" userId="S::colemanto20@students.ecu.edu::ac2bf5af-84c6-4086-8074-5b86a8f3ffc4" providerId="AD" clId="Web-{5F83FA62-5C43-4E52-A981-42B128995018}" dt="2023-12-03T23:07:40.667" v="294"/>
          <ac:spMkLst>
            <pc:docMk/>
            <pc:sldMk cId="729289388" sldId="269"/>
            <ac:spMk id="22" creationId="{39E3965E-AC41-4711-9D10-E25ABB132D86}"/>
          </ac:spMkLst>
        </pc:spChg>
        <pc:spChg chg="add del">
          <ac:chgData name="Coleman, Toni Traci" userId="S::colemanto20@students.ecu.edu::ac2bf5af-84c6-4086-8074-5b86a8f3ffc4" providerId="AD" clId="Web-{5F83FA62-5C43-4E52-A981-42B128995018}" dt="2023-12-03T23:07:40.667" v="294"/>
          <ac:spMkLst>
            <pc:docMk/>
            <pc:sldMk cId="729289388" sldId="269"/>
            <ac:spMk id="26" creationId="{33428ACC-71EC-4171-9527-10983BA6B41D}"/>
          </ac:spMkLst>
        </pc:spChg>
        <pc:spChg chg="add del">
          <ac:chgData name="Coleman, Toni Traci" userId="S::colemanto20@students.ecu.edu::ac2bf5af-84c6-4086-8074-5b86a8f3ffc4" providerId="AD" clId="Web-{5F83FA62-5C43-4E52-A981-42B128995018}" dt="2023-12-03T23:07:40.667" v="294"/>
          <ac:spMkLst>
            <pc:docMk/>
            <pc:sldMk cId="729289388" sldId="269"/>
            <ac:spMk id="30" creationId="{8D4480B4-953D-41FA-9052-09AB3A026947}"/>
          </ac:spMkLst>
        </pc:spChg>
        <pc:picChg chg="add del">
          <ac:chgData name="Coleman, Toni Traci" userId="S::colemanto20@students.ecu.edu::ac2bf5af-84c6-4086-8074-5b86a8f3ffc4" providerId="AD" clId="Web-{5F83FA62-5C43-4E52-A981-42B128995018}" dt="2023-12-03T23:07:40.667" v="294"/>
          <ac:picMkLst>
            <pc:docMk/>
            <pc:sldMk cId="729289388" sldId="269"/>
            <ac:picMk id="19" creationId="{8906CBD6-36D8-829A-7FBB-9BDF0048C06A}"/>
          </ac:picMkLst>
        </pc:picChg>
        <pc:cxnChg chg="add del">
          <ac:chgData name="Coleman, Toni Traci" userId="S::colemanto20@students.ecu.edu::ac2bf5af-84c6-4086-8074-5b86a8f3ffc4" providerId="AD" clId="Web-{5F83FA62-5C43-4E52-A981-42B128995018}" dt="2023-12-03T23:07:40.667" v="294"/>
          <ac:cxnSpMkLst>
            <pc:docMk/>
            <pc:sldMk cId="729289388" sldId="269"/>
            <ac:cxnSpMk id="13" creationId="{2752F38C-F560-47AA-90AD-209F39C04150}"/>
          </ac:cxnSpMkLst>
        </pc:cxnChg>
        <pc:cxnChg chg="add del">
          <ac:chgData name="Coleman, Toni Traci" userId="S::colemanto20@students.ecu.edu::ac2bf5af-84c6-4086-8074-5b86a8f3ffc4" providerId="AD" clId="Web-{5F83FA62-5C43-4E52-A981-42B128995018}" dt="2023-12-03T23:07:40.667" v="294"/>
          <ac:cxnSpMkLst>
            <pc:docMk/>
            <pc:sldMk cId="729289388" sldId="269"/>
            <ac:cxnSpMk id="24" creationId="{1F5DC8C3-BA5F-4EED-BB9A-A14272BD82A1}"/>
          </ac:cxnSpMkLst>
        </pc:cxnChg>
        <pc:cxnChg chg="add del">
          <ac:chgData name="Coleman, Toni Traci" userId="S::colemanto20@students.ecu.edu::ac2bf5af-84c6-4086-8074-5b86a8f3ffc4" providerId="AD" clId="Web-{5F83FA62-5C43-4E52-A981-42B128995018}" dt="2023-12-03T23:07:40.667" v="294"/>
          <ac:cxnSpMkLst>
            <pc:docMk/>
            <pc:sldMk cId="729289388" sldId="269"/>
            <ac:cxnSpMk id="28" creationId="{BA22713B-ABB6-4391-97F9-0449A2B9B664}"/>
          </ac:cxnSpMkLst>
        </pc:cxnChg>
      </pc:sldChg>
    </pc:docChg>
  </pc:docChgLst>
  <pc:docChgLst>
    <pc:chgData name="Smith, Jacob Ryan" userId="S::smithjaco21@students.ecu.edu::8e2c9c0e-8a9d-43d3-add4-0ca681af0483" providerId="AD" clId="Web-{B09E2DC4-F056-4D7F-ABA5-5182271B64CD}"/>
    <pc:docChg chg="modSld">
      <pc:chgData name="Smith, Jacob Ryan" userId="S::smithjaco21@students.ecu.edu::8e2c9c0e-8a9d-43d3-add4-0ca681af0483" providerId="AD" clId="Web-{B09E2DC4-F056-4D7F-ABA5-5182271B64CD}" dt="2023-12-04T00:18:53.156" v="4" actId="1076"/>
      <pc:docMkLst>
        <pc:docMk/>
      </pc:docMkLst>
      <pc:sldChg chg="modSp">
        <pc:chgData name="Smith, Jacob Ryan" userId="S::smithjaco21@students.ecu.edu::8e2c9c0e-8a9d-43d3-add4-0ca681af0483" providerId="AD" clId="Web-{B09E2DC4-F056-4D7F-ABA5-5182271B64CD}" dt="2023-12-04T00:18:53.156" v="4" actId="1076"/>
        <pc:sldMkLst>
          <pc:docMk/>
          <pc:sldMk cId="747753201" sldId="274"/>
        </pc:sldMkLst>
        <pc:spChg chg="mod">
          <ac:chgData name="Smith, Jacob Ryan" userId="S::smithjaco21@students.ecu.edu::8e2c9c0e-8a9d-43d3-add4-0ca681af0483" providerId="AD" clId="Web-{B09E2DC4-F056-4D7F-ABA5-5182271B64CD}" dt="2023-12-04T00:18:40.233" v="2" actId="1076"/>
          <ac:spMkLst>
            <pc:docMk/>
            <pc:sldMk cId="747753201" sldId="274"/>
            <ac:spMk id="4" creationId="{170C18BB-A1EB-9579-6A4B-35FB1973CC83}"/>
          </ac:spMkLst>
        </pc:spChg>
        <pc:spChg chg="mod">
          <ac:chgData name="Smith, Jacob Ryan" userId="S::smithjaco21@students.ecu.edu::8e2c9c0e-8a9d-43d3-add4-0ca681af0483" providerId="AD" clId="Web-{B09E2DC4-F056-4D7F-ABA5-5182271B64CD}" dt="2023-12-04T00:18:37.764" v="1" actId="1076"/>
          <ac:spMkLst>
            <pc:docMk/>
            <pc:sldMk cId="747753201" sldId="274"/>
            <ac:spMk id="8" creationId="{5450F333-1F6A-8303-6088-C5918FBABB71}"/>
          </ac:spMkLst>
        </pc:spChg>
        <pc:spChg chg="mod">
          <ac:chgData name="Smith, Jacob Ryan" userId="S::smithjaco21@students.ecu.edu::8e2c9c0e-8a9d-43d3-add4-0ca681af0483" providerId="AD" clId="Web-{B09E2DC4-F056-4D7F-ABA5-5182271B64CD}" dt="2023-12-04T00:18:33.389" v="0" actId="1076"/>
          <ac:spMkLst>
            <pc:docMk/>
            <pc:sldMk cId="747753201" sldId="274"/>
            <ac:spMk id="9" creationId="{CD37F7EF-126D-7FCB-B0C0-3FEED1087285}"/>
          </ac:spMkLst>
        </pc:spChg>
        <pc:cxnChg chg="mod">
          <ac:chgData name="Smith, Jacob Ryan" userId="S::smithjaco21@students.ecu.edu::8e2c9c0e-8a9d-43d3-add4-0ca681af0483" providerId="AD" clId="Web-{B09E2DC4-F056-4D7F-ABA5-5182271B64CD}" dt="2023-12-04T00:18:53.156" v="4" actId="1076"/>
          <ac:cxnSpMkLst>
            <pc:docMk/>
            <pc:sldMk cId="747753201" sldId="274"/>
            <ac:cxnSpMk id="10" creationId="{B3B0D65A-514A-C2A1-3F5B-C657A6F3201C}"/>
          </ac:cxnSpMkLst>
        </pc:cxnChg>
        <pc:cxnChg chg="mod">
          <ac:chgData name="Smith, Jacob Ryan" userId="S::smithjaco21@students.ecu.edu::8e2c9c0e-8a9d-43d3-add4-0ca681af0483" providerId="AD" clId="Web-{B09E2DC4-F056-4D7F-ABA5-5182271B64CD}" dt="2023-12-04T00:18:44.624" v="3" actId="1076"/>
          <ac:cxnSpMkLst>
            <pc:docMk/>
            <pc:sldMk cId="747753201" sldId="274"/>
            <ac:cxnSpMk id="15" creationId="{C065C528-6234-9B1A-B2DB-BCBAEE159D44}"/>
          </ac:cxnSpMkLst>
        </pc:cxnChg>
      </pc:sldChg>
    </pc:docChg>
  </pc:docChgLst>
  <pc:docChgLst>
    <pc:chgData name="Eimers, Justin Tripp" userId="S::eimersj21@students.ecu.edu::6d1e77e8-44fd-42d6-8492-4ca5519afcd8" providerId="AD" clId="Web-{989626B0-5D0C-4DE4-B891-9BBE3CDAE694}"/>
    <pc:docChg chg="sldOrd">
      <pc:chgData name="Eimers, Justin Tripp" userId="S::eimersj21@students.ecu.edu::6d1e77e8-44fd-42d6-8492-4ca5519afcd8" providerId="AD" clId="Web-{989626B0-5D0C-4DE4-B891-9BBE3CDAE694}" dt="2023-12-04T01:05:21.144" v="0"/>
      <pc:docMkLst>
        <pc:docMk/>
      </pc:docMkLst>
      <pc:sldChg chg="ord">
        <pc:chgData name="Eimers, Justin Tripp" userId="S::eimersj21@students.ecu.edu::6d1e77e8-44fd-42d6-8492-4ca5519afcd8" providerId="AD" clId="Web-{989626B0-5D0C-4DE4-B891-9BBE3CDAE694}" dt="2023-12-04T01:05:21.144" v="0"/>
        <pc:sldMkLst>
          <pc:docMk/>
          <pc:sldMk cId="2805463391" sldId="275"/>
        </pc:sldMkLst>
      </pc:sldChg>
    </pc:docChg>
  </pc:docChgLst>
  <pc:docChgLst>
    <pc:chgData name="Coleman, Toni Traci" userId="S::colemanto20@students.ecu.edu::ac2bf5af-84c6-4086-8074-5b86a8f3ffc4" providerId="AD" clId="Web-{42AE971C-5539-43CD-BAFE-389F2E120E20}"/>
    <pc:docChg chg="modSld">
      <pc:chgData name="Coleman, Toni Traci" userId="S::colemanto20@students.ecu.edu::ac2bf5af-84c6-4086-8074-5b86a8f3ffc4" providerId="AD" clId="Web-{42AE971C-5539-43CD-BAFE-389F2E120E20}" dt="2023-12-04T01:11:36.600" v="66" actId="20577"/>
      <pc:docMkLst>
        <pc:docMk/>
      </pc:docMkLst>
      <pc:sldChg chg="modNotes">
        <pc:chgData name="Coleman, Toni Traci" userId="S::colemanto20@students.ecu.edu::ac2bf5af-84c6-4086-8074-5b86a8f3ffc4" providerId="AD" clId="Web-{42AE971C-5539-43CD-BAFE-389F2E120E20}" dt="2023-12-04T00:53:07.012" v="46"/>
        <pc:sldMkLst>
          <pc:docMk/>
          <pc:sldMk cId="3912747309" sldId="268"/>
        </pc:sldMkLst>
      </pc:sldChg>
      <pc:sldChg chg="modSp">
        <pc:chgData name="Coleman, Toni Traci" userId="S::colemanto20@students.ecu.edu::ac2bf5af-84c6-4086-8074-5b86a8f3ffc4" providerId="AD" clId="Web-{42AE971C-5539-43CD-BAFE-389F2E120E20}" dt="2023-12-04T01:11:36.600" v="66" actId="20577"/>
        <pc:sldMkLst>
          <pc:docMk/>
          <pc:sldMk cId="729289388" sldId="269"/>
        </pc:sldMkLst>
        <pc:spChg chg="mod">
          <ac:chgData name="Coleman, Toni Traci" userId="S::colemanto20@students.ecu.edu::ac2bf5af-84c6-4086-8074-5b86a8f3ffc4" providerId="AD" clId="Web-{42AE971C-5539-43CD-BAFE-389F2E120E20}" dt="2023-12-04T01:11:36.600" v="66" actId="20577"/>
          <ac:spMkLst>
            <pc:docMk/>
            <pc:sldMk cId="729289388" sldId="269"/>
            <ac:spMk id="3" creationId="{2A2D0737-2118-427F-E4D8-5BE498C036B6}"/>
          </ac:spMkLst>
        </pc:spChg>
        <pc:spChg chg="mod">
          <ac:chgData name="Coleman, Toni Traci" userId="S::colemanto20@students.ecu.edu::ac2bf5af-84c6-4086-8074-5b86a8f3ffc4" providerId="AD" clId="Web-{42AE971C-5539-43CD-BAFE-389F2E120E20}" dt="2023-12-04T00:58:44.957" v="60" actId="20577"/>
          <ac:spMkLst>
            <pc:docMk/>
            <pc:sldMk cId="729289388" sldId="269"/>
            <ac:spMk id="6" creationId="{A97E69FC-60FD-82D8-CD4B-FD5C67DFCE5D}"/>
          </ac:spMkLst>
        </pc:spChg>
      </pc:sldChg>
    </pc:docChg>
  </pc:docChgLst>
  <pc:docChgLst>
    <pc:chgData name="Coleman, Toni Traci" userId="S::colemanto20@students.ecu.edu::ac2bf5af-84c6-4086-8074-5b86a8f3ffc4" providerId="AD" clId="Web-{B3273B3D-796C-45E1-888C-08B4F041FEDC}"/>
    <pc:docChg chg="modSld">
      <pc:chgData name="Coleman, Toni Traci" userId="S::colemanto20@students.ecu.edu::ac2bf5af-84c6-4086-8074-5b86a8f3ffc4" providerId="AD" clId="Web-{B3273B3D-796C-45E1-888C-08B4F041FEDC}" dt="2023-12-03T23:22:53.992" v="49" actId="20577"/>
      <pc:docMkLst>
        <pc:docMk/>
      </pc:docMkLst>
      <pc:sldChg chg="modSp">
        <pc:chgData name="Coleman, Toni Traci" userId="S::colemanto20@students.ecu.edu::ac2bf5af-84c6-4086-8074-5b86a8f3ffc4" providerId="AD" clId="Web-{B3273B3D-796C-45E1-888C-08B4F041FEDC}" dt="2023-12-03T23:22:53.992" v="49" actId="20577"/>
        <pc:sldMkLst>
          <pc:docMk/>
          <pc:sldMk cId="729289388" sldId="269"/>
        </pc:sldMkLst>
        <pc:spChg chg="mod">
          <ac:chgData name="Coleman, Toni Traci" userId="S::colemanto20@students.ecu.edu::ac2bf5af-84c6-4086-8074-5b86a8f3ffc4" providerId="AD" clId="Web-{B3273B3D-796C-45E1-888C-08B4F041FEDC}" dt="2023-12-03T23:21:59.896" v="16" actId="20577"/>
          <ac:spMkLst>
            <pc:docMk/>
            <pc:sldMk cId="729289388" sldId="269"/>
            <ac:spMk id="3" creationId="{2A2D0737-2118-427F-E4D8-5BE498C036B6}"/>
          </ac:spMkLst>
        </pc:spChg>
        <pc:spChg chg="mod">
          <ac:chgData name="Coleman, Toni Traci" userId="S::colemanto20@students.ecu.edu::ac2bf5af-84c6-4086-8074-5b86a8f3ffc4" providerId="AD" clId="Web-{B3273B3D-796C-45E1-888C-08B4F041FEDC}" dt="2023-12-03T23:22:53.992" v="49" actId="20577"/>
          <ac:spMkLst>
            <pc:docMk/>
            <pc:sldMk cId="729289388" sldId="269"/>
            <ac:spMk id="6" creationId="{A97E69FC-60FD-82D8-CD4B-FD5C67DFCE5D}"/>
          </ac:spMkLst>
        </pc:spChg>
      </pc:sldChg>
    </pc:docChg>
  </pc:docChgLst>
  <pc:docChgLst>
    <pc:chgData name="Smith, Jacob Ryan" userId="S::smithjaco21@students.ecu.edu::8e2c9c0e-8a9d-43d3-add4-0ca681af0483" providerId="AD" clId="Web-{20540B96-CA2D-4651-BB3D-986CB9A9F537}"/>
    <pc:docChg chg="modSld">
      <pc:chgData name="Smith, Jacob Ryan" userId="S::smithjaco21@students.ecu.edu::8e2c9c0e-8a9d-43d3-add4-0ca681af0483" providerId="AD" clId="Web-{20540B96-CA2D-4651-BB3D-986CB9A9F537}" dt="2023-12-04T04:13:43.741" v="2" actId="1076"/>
      <pc:docMkLst>
        <pc:docMk/>
      </pc:docMkLst>
      <pc:sldChg chg="addSp modSp modMedia addAnim">
        <pc:chgData name="Smith, Jacob Ryan" userId="S::smithjaco21@students.ecu.edu::8e2c9c0e-8a9d-43d3-add4-0ca681af0483" providerId="AD" clId="Web-{20540B96-CA2D-4651-BB3D-986CB9A9F537}" dt="2023-12-04T04:13:43.741" v="2" actId="1076"/>
        <pc:sldMkLst>
          <pc:docMk/>
          <pc:sldMk cId="2508502631" sldId="283"/>
        </pc:sldMkLst>
        <pc:picChg chg="add mod">
          <ac:chgData name="Smith, Jacob Ryan" userId="S::smithjaco21@students.ecu.edu::8e2c9c0e-8a9d-43d3-add4-0ca681af0483" providerId="AD" clId="Web-{20540B96-CA2D-4651-BB3D-986CB9A9F537}" dt="2023-12-04T04:12:23.081" v="0"/>
          <ac:picMkLst>
            <pc:docMk/>
            <pc:sldMk cId="2508502631" sldId="283"/>
            <ac:picMk id="3" creationId="{F8463843-0E46-8AF6-259C-6361A5E35D38}"/>
          </ac:picMkLst>
        </pc:picChg>
        <pc:picChg chg="mod">
          <ac:chgData name="Smith, Jacob Ryan" userId="S::smithjaco21@students.ecu.edu::8e2c9c0e-8a9d-43d3-add4-0ca681af0483" providerId="AD" clId="Web-{20540B96-CA2D-4651-BB3D-986CB9A9F537}" dt="2023-12-04T04:13:43.741" v="2" actId="1076"/>
          <ac:picMkLst>
            <pc:docMk/>
            <pc:sldMk cId="2508502631" sldId="283"/>
            <ac:picMk id="5" creationId="{875BA8FD-411F-7513-4579-203B73AF44B1}"/>
          </ac:picMkLst>
        </pc:picChg>
      </pc:sldChg>
    </pc:docChg>
  </pc:docChgLst>
  <pc:docChgLst>
    <pc:chgData name="Gonzalez Villarroel, Tamara" userId="e70ea53d-ead4-4d35-9b6f-fb80171ea7a6" providerId="ADAL" clId="{293351C7-DD71-5646-82AC-8895D902E9C3}"/>
    <pc:docChg chg="undo custSel addSld delSld modSld modSection">
      <pc:chgData name="Gonzalez Villarroel, Tamara" userId="e70ea53d-ead4-4d35-9b6f-fb80171ea7a6" providerId="ADAL" clId="{293351C7-DD71-5646-82AC-8895D902E9C3}" dt="2023-12-04T05:01:59.401" v="264"/>
      <pc:docMkLst>
        <pc:docMk/>
      </pc:docMkLst>
      <pc:sldChg chg="addSp modSp mod modTransition modAnim">
        <pc:chgData name="Gonzalez Villarroel, Tamara" userId="e70ea53d-ead4-4d35-9b6f-fb80171ea7a6" providerId="ADAL" clId="{293351C7-DD71-5646-82AC-8895D902E9C3}" dt="2023-12-04T05:01:59.401" v="264"/>
        <pc:sldMkLst>
          <pc:docMk/>
          <pc:sldMk cId="3912747309" sldId="268"/>
        </pc:sldMkLst>
        <pc:spChg chg="mod">
          <ac:chgData name="Gonzalez Villarroel, Tamara" userId="e70ea53d-ead4-4d35-9b6f-fb80171ea7a6" providerId="ADAL" clId="{293351C7-DD71-5646-82AC-8895D902E9C3}" dt="2023-12-04T04:29:41.680" v="149" actId="1076"/>
          <ac:spMkLst>
            <pc:docMk/>
            <pc:sldMk cId="3912747309" sldId="268"/>
            <ac:spMk id="4" creationId="{D47C5959-F0BF-1EFE-5B3F-5933218EAC51}"/>
          </ac:spMkLst>
        </pc:spChg>
        <pc:picChg chg="add mod">
          <ac:chgData name="Gonzalez Villarroel, Tamara" userId="e70ea53d-ead4-4d35-9b6f-fb80171ea7a6" providerId="ADAL" clId="{293351C7-DD71-5646-82AC-8895D902E9C3}" dt="2023-12-04T05:01:59.401" v="264"/>
          <ac:picMkLst>
            <pc:docMk/>
            <pc:sldMk cId="3912747309" sldId="268"/>
            <ac:picMk id="10" creationId="{5C040C41-D0CF-8269-70C8-5EB7F9820D83}"/>
          </ac:picMkLst>
        </pc:picChg>
      </pc:sldChg>
      <pc:sldChg chg="addSp modSp mod modTransition modAnim">
        <pc:chgData name="Gonzalez Villarroel, Tamara" userId="e70ea53d-ead4-4d35-9b6f-fb80171ea7a6" providerId="ADAL" clId="{293351C7-DD71-5646-82AC-8895D902E9C3}" dt="2023-12-04T05:01:59.401" v="264"/>
        <pc:sldMkLst>
          <pc:docMk/>
          <pc:sldMk cId="729289388" sldId="269"/>
        </pc:sldMkLst>
        <pc:spChg chg="mod">
          <ac:chgData name="Gonzalez Villarroel, Tamara" userId="e70ea53d-ead4-4d35-9b6f-fb80171ea7a6" providerId="ADAL" clId="{293351C7-DD71-5646-82AC-8895D902E9C3}" dt="2023-12-04T04:29:49.075" v="150" actId="1076"/>
          <ac:spMkLst>
            <pc:docMk/>
            <pc:sldMk cId="729289388" sldId="269"/>
            <ac:spMk id="7" creationId="{DE62BEE7-2800-9005-37CB-CA4108C4C4AA}"/>
          </ac:spMkLst>
        </pc:spChg>
        <pc:picChg chg="add mod">
          <ac:chgData name="Gonzalez Villarroel, Tamara" userId="e70ea53d-ead4-4d35-9b6f-fb80171ea7a6" providerId="ADAL" clId="{293351C7-DD71-5646-82AC-8895D902E9C3}" dt="2023-12-04T05:01:59.401" v="264"/>
          <ac:picMkLst>
            <pc:docMk/>
            <pc:sldMk cId="729289388" sldId="269"/>
            <ac:picMk id="9" creationId="{D333D68B-E287-A803-824F-E954B1CCE929}"/>
          </ac:picMkLst>
        </pc:picChg>
      </pc:sldChg>
      <pc:sldChg chg="addSp modSp mod modTransition modAnim">
        <pc:chgData name="Gonzalez Villarroel, Tamara" userId="e70ea53d-ead4-4d35-9b6f-fb80171ea7a6" providerId="ADAL" clId="{293351C7-DD71-5646-82AC-8895D902E9C3}" dt="2023-12-04T05:01:59.401" v="264"/>
        <pc:sldMkLst>
          <pc:docMk/>
          <pc:sldMk cId="1432788236" sldId="270"/>
        </pc:sldMkLst>
        <pc:spChg chg="mod">
          <ac:chgData name="Gonzalez Villarroel, Tamara" userId="e70ea53d-ead4-4d35-9b6f-fb80171ea7a6" providerId="ADAL" clId="{293351C7-DD71-5646-82AC-8895D902E9C3}" dt="2023-12-04T04:29:55.539" v="153" actId="404"/>
          <ac:spMkLst>
            <pc:docMk/>
            <pc:sldMk cId="1432788236" sldId="270"/>
            <ac:spMk id="6" creationId="{9C0F3749-EC48-89F6-441F-21090967B799}"/>
          </ac:spMkLst>
        </pc:spChg>
        <pc:picChg chg="mod">
          <ac:chgData name="Gonzalez Villarroel, Tamara" userId="e70ea53d-ead4-4d35-9b6f-fb80171ea7a6" providerId="ADAL" clId="{293351C7-DD71-5646-82AC-8895D902E9C3}" dt="2023-12-04T03:56:36.080" v="33" actId="1076"/>
          <ac:picMkLst>
            <pc:docMk/>
            <pc:sldMk cId="1432788236" sldId="270"/>
            <ac:picMk id="5" creationId="{13DF71D3-827D-5A7B-6F63-1379E69C59B0}"/>
          </ac:picMkLst>
        </pc:picChg>
        <pc:picChg chg="add mod">
          <ac:chgData name="Gonzalez Villarroel, Tamara" userId="e70ea53d-ead4-4d35-9b6f-fb80171ea7a6" providerId="ADAL" clId="{293351C7-DD71-5646-82AC-8895D902E9C3}" dt="2023-12-04T05:01:59.401" v="264"/>
          <ac:picMkLst>
            <pc:docMk/>
            <pc:sldMk cId="1432788236" sldId="270"/>
            <ac:picMk id="9" creationId="{F868F013-C5C7-D701-3933-C0AC0EBAE9B8}"/>
          </ac:picMkLst>
        </pc:picChg>
      </pc:sldChg>
      <pc:sldChg chg="addSp modSp mod modTransition modAnim">
        <pc:chgData name="Gonzalez Villarroel, Tamara" userId="e70ea53d-ead4-4d35-9b6f-fb80171ea7a6" providerId="ADAL" clId="{293351C7-DD71-5646-82AC-8895D902E9C3}" dt="2023-12-04T05:01:59.401" v="264"/>
        <pc:sldMkLst>
          <pc:docMk/>
          <pc:sldMk cId="2316227645" sldId="271"/>
        </pc:sldMkLst>
        <pc:spChg chg="mod">
          <ac:chgData name="Gonzalez Villarroel, Tamara" userId="e70ea53d-ead4-4d35-9b6f-fb80171ea7a6" providerId="ADAL" clId="{293351C7-DD71-5646-82AC-8895D902E9C3}" dt="2023-12-04T04:30:42.653" v="179" actId="404"/>
          <ac:spMkLst>
            <pc:docMk/>
            <pc:sldMk cId="2316227645" sldId="271"/>
            <ac:spMk id="6" creationId="{861B4DEB-9DE3-8BBB-BAEC-2E8292FE33CB}"/>
          </ac:spMkLst>
        </pc:spChg>
        <pc:picChg chg="mod">
          <ac:chgData name="Gonzalez Villarroel, Tamara" userId="e70ea53d-ead4-4d35-9b6f-fb80171ea7a6" providerId="ADAL" clId="{293351C7-DD71-5646-82AC-8895D902E9C3}" dt="2023-12-04T04:30:36.281" v="175" actId="1076"/>
          <ac:picMkLst>
            <pc:docMk/>
            <pc:sldMk cId="2316227645" sldId="271"/>
            <ac:picMk id="5" creationId="{31B2DCE3-1AD5-EF2D-AEAB-3847ECDC9387}"/>
          </ac:picMkLst>
        </pc:picChg>
        <pc:picChg chg="add mod">
          <ac:chgData name="Gonzalez Villarroel, Tamara" userId="e70ea53d-ead4-4d35-9b6f-fb80171ea7a6" providerId="ADAL" clId="{293351C7-DD71-5646-82AC-8895D902E9C3}" dt="2023-12-04T05:01:59.401" v="264"/>
          <ac:picMkLst>
            <pc:docMk/>
            <pc:sldMk cId="2316227645" sldId="271"/>
            <ac:picMk id="9" creationId="{E8CB6063-5BBB-EA82-7CEF-ACA1A65EC4DE}"/>
          </ac:picMkLst>
        </pc:picChg>
      </pc:sldChg>
      <pc:sldChg chg="addSp modSp mod modTransition modAnim">
        <pc:chgData name="Gonzalez Villarroel, Tamara" userId="e70ea53d-ead4-4d35-9b6f-fb80171ea7a6" providerId="ADAL" clId="{293351C7-DD71-5646-82AC-8895D902E9C3}" dt="2023-12-04T05:01:59.401" v="264"/>
        <pc:sldMkLst>
          <pc:docMk/>
          <pc:sldMk cId="539820186" sldId="273"/>
        </pc:sldMkLst>
        <pc:spChg chg="mod">
          <ac:chgData name="Gonzalez Villarroel, Tamara" userId="e70ea53d-ead4-4d35-9b6f-fb80171ea7a6" providerId="ADAL" clId="{293351C7-DD71-5646-82AC-8895D902E9C3}" dt="2023-12-04T04:30:52.782" v="182" actId="1076"/>
          <ac:spMkLst>
            <pc:docMk/>
            <pc:sldMk cId="539820186" sldId="273"/>
            <ac:spMk id="5" creationId="{6538EAE3-B8F7-8C74-09EF-6E7D912F05FF}"/>
          </ac:spMkLst>
        </pc:spChg>
        <pc:picChg chg="mod">
          <ac:chgData name="Gonzalez Villarroel, Tamara" userId="e70ea53d-ead4-4d35-9b6f-fb80171ea7a6" providerId="ADAL" clId="{293351C7-DD71-5646-82AC-8895D902E9C3}" dt="2023-12-04T03:55:47.723" v="23" actId="1076"/>
          <ac:picMkLst>
            <pc:docMk/>
            <pc:sldMk cId="539820186" sldId="273"/>
            <ac:picMk id="4" creationId="{0C0579EE-ED99-C036-2D4E-40951386403B}"/>
          </ac:picMkLst>
        </pc:picChg>
        <pc:picChg chg="add mod">
          <ac:chgData name="Gonzalez Villarroel, Tamara" userId="e70ea53d-ead4-4d35-9b6f-fb80171ea7a6" providerId="ADAL" clId="{293351C7-DD71-5646-82AC-8895D902E9C3}" dt="2023-12-04T05:01:59.401" v="264"/>
          <ac:picMkLst>
            <pc:docMk/>
            <pc:sldMk cId="539820186" sldId="273"/>
            <ac:picMk id="8" creationId="{CB783376-884A-5AAD-AB10-D35F33E83C92}"/>
          </ac:picMkLst>
        </pc:picChg>
      </pc:sldChg>
      <pc:sldChg chg="addSp modSp mod modTransition modAnim">
        <pc:chgData name="Gonzalez Villarroel, Tamara" userId="e70ea53d-ead4-4d35-9b6f-fb80171ea7a6" providerId="ADAL" clId="{293351C7-DD71-5646-82AC-8895D902E9C3}" dt="2023-12-04T05:01:59.401" v="264"/>
        <pc:sldMkLst>
          <pc:docMk/>
          <pc:sldMk cId="747753201" sldId="274"/>
        </pc:sldMkLst>
        <pc:spChg chg="mod">
          <ac:chgData name="Gonzalez Villarroel, Tamara" userId="e70ea53d-ead4-4d35-9b6f-fb80171ea7a6" providerId="ADAL" clId="{293351C7-DD71-5646-82AC-8895D902E9C3}" dt="2023-12-04T03:55:32.343" v="20" actId="1076"/>
          <ac:spMkLst>
            <pc:docMk/>
            <pc:sldMk cId="747753201" sldId="274"/>
            <ac:spMk id="23" creationId="{95E9F799-A4CB-40B5-BAD9-DBDA9D19FA68}"/>
          </ac:spMkLst>
        </pc:spChg>
        <pc:picChg chg="add mod">
          <ac:chgData name="Gonzalez Villarroel, Tamara" userId="e70ea53d-ead4-4d35-9b6f-fb80171ea7a6" providerId="ADAL" clId="{293351C7-DD71-5646-82AC-8895D902E9C3}" dt="2023-12-04T05:01:59.401" v="264"/>
          <ac:picMkLst>
            <pc:docMk/>
            <pc:sldMk cId="747753201" sldId="274"/>
            <ac:picMk id="5" creationId="{22E510AF-CD5E-1B9C-C7B7-5D113903B654}"/>
          </ac:picMkLst>
        </pc:picChg>
        <pc:picChg chg="mod">
          <ac:chgData name="Gonzalez Villarroel, Tamara" userId="e70ea53d-ead4-4d35-9b6f-fb80171ea7a6" providerId="ADAL" clId="{293351C7-DD71-5646-82AC-8895D902E9C3}" dt="2023-12-04T03:55:24.332" v="19" actId="1076"/>
          <ac:picMkLst>
            <pc:docMk/>
            <pc:sldMk cId="747753201" sldId="274"/>
            <ac:picMk id="22" creationId="{E4538786-9D24-25AB-3E52-2E078CADE77F}"/>
          </ac:picMkLst>
        </pc:picChg>
      </pc:sldChg>
      <pc:sldChg chg="addSp modSp mod modTransition modAnim">
        <pc:chgData name="Gonzalez Villarroel, Tamara" userId="e70ea53d-ead4-4d35-9b6f-fb80171ea7a6" providerId="ADAL" clId="{293351C7-DD71-5646-82AC-8895D902E9C3}" dt="2023-12-04T05:01:59.401" v="264"/>
        <pc:sldMkLst>
          <pc:docMk/>
          <pc:sldMk cId="2805463391" sldId="275"/>
        </pc:sldMkLst>
        <pc:spChg chg="add mod">
          <ac:chgData name="Gonzalez Villarroel, Tamara" userId="e70ea53d-ead4-4d35-9b6f-fb80171ea7a6" providerId="ADAL" clId="{293351C7-DD71-5646-82AC-8895D902E9C3}" dt="2023-12-04T04:31:36.824" v="218" actId="404"/>
          <ac:spMkLst>
            <pc:docMk/>
            <pc:sldMk cId="2805463391" sldId="275"/>
            <ac:spMk id="5" creationId="{37B5594C-D5C2-1923-F29E-029C451F646C}"/>
          </ac:spMkLst>
        </pc:spChg>
        <pc:picChg chg="mod">
          <ac:chgData name="Gonzalez Villarroel, Tamara" userId="e70ea53d-ead4-4d35-9b6f-fb80171ea7a6" providerId="ADAL" clId="{293351C7-DD71-5646-82AC-8895D902E9C3}" dt="2023-12-04T04:32:14.865" v="219" actId="1076"/>
          <ac:picMkLst>
            <pc:docMk/>
            <pc:sldMk cId="2805463391" sldId="275"/>
            <ac:picMk id="3" creationId="{8368E193-03DA-4CE6-3D43-A680F431BAE7}"/>
          </ac:picMkLst>
        </pc:picChg>
        <pc:picChg chg="add mod">
          <ac:chgData name="Gonzalez Villarroel, Tamara" userId="e70ea53d-ead4-4d35-9b6f-fb80171ea7a6" providerId="ADAL" clId="{293351C7-DD71-5646-82AC-8895D902E9C3}" dt="2023-12-04T05:01:59.401" v="264"/>
          <ac:picMkLst>
            <pc:docMk/>
            <pc:sldMk cId="2805463391" sldId="275"/>
            <ac:picMk id="8" creationId="{2DDA84CA-4402-2AFA-8CE0-CB3682BAE276}"/>
          </ac:picMkLst>
        </pc:picChg>
      </pc:sldChg>
      <pc:sldChg chg="addSp modSp mod modTransition modAnim">
        <pc:chgData name="Gonzalez Villarroel, Tamara" userId="e70ea53d-ead4-4d35-9b6f-fb80171ea7a6" providerId="ADAL" clId="{293351C7-DD71-5646-82AC-8895D902E9C3}" dt="2023-12-04T05:01:59.401" v="264"/>
        <pc:sldMkLst>
          <pc:docMk/>
          <pc:sldMk cId="3282929374" sldId="276"/>
        </pc:sldMkLst>
        <pc:spChg chg="add mod">
          <ac:chgData name="Gonzalez Villarroel, Tamara" userId="e70ea53d-ead4-4d35-9b6f-fb80171ea7a6" providerId="ADAL" clId="{293351C7-DD71-5646-82AC-8895D902E9C3}" dt="2023-12-04T04:31:15.537" v="200" actId="1076"/>
          <ac:spMkLst>
            <pc:docMk/>
            <pc:sldMk cId="3282929374" sldId="276"/>
            <ac:spMk id="6" creationId="{E9F4B797-A3B5-FF91-7344-9E3C133AE298}"/>
          </ac:spMkLst>
        </pc:spChg>
        <pc:picChg chg="mod">
          <ac:chgData name="Gonzalez Villarroel, Tamara" userId="e70ea53d-ead4-4d35-9b6f-fb80171ea7a6" providerId="ADAL" clId="{293351C7-DD71-5646-82AC-8895D902E9C3}" dt="2023-12-04T03:55:42.004" v="22" actId="1076"/>
          <ac:picMkLst>
            <pc:docMk/>
            <pc:sldMk cId="3282929374" sldId="276"/>
            <ac:picMk id="4" creationId="{F43EC746-7BD2-4DD3-C9C8-444617AB81D8}"/>
          </ac:picMkLst>
        </pc:picChg>
        <pc:picChg chg="add mod">
          <ac:chgData name="Gonzalez Villarroel, Tamara" userId="e70ea53d-ead4-4d35-9b6f-fb80171ea7a6" providerId="ADAL" clId="{293351C7-DD71-5646-82AC-8895D902E9C3}" dt="2023-12-04T05:01:59.401" v="264"/>
          <ac:picMkLst>
            <pc:docMk/>
            <pc:sldMk cId="3282929374" sldId="276"/>
            <ac:picMk id="9" creationId="{B512B46B-C58F-E5F3-96E0-3CE233319F3F}"/>
          </ac:picMkLst>
        </pc:picChg>
      </pc:sldChg>
      <pc:sldChg chg="addSp delSp modSp mod modTransition setBg addAnim delAnim modAnim setClrOvrMap">
        <pc:chgData name="Gonzalez Villarroel, Tamara" userId="e70ea53d-ead4-4d35-9b6f-fb80171ea7a6" providerId="ADAL" clId="{293351C7-DD71-5646-82AC-8895D902E9C3}" dt="2023-12-04T05:01:59.401" v="264"/>
        <pc:sldMkLst>
          <pc:docMk/>
          <pc:sldMk cId="1995895505" sldId="277"/>
        </pc:sldMkLst>
        <pc:spChg chg="mod">
          <ac:chgData name="Gonzalez Villarroel, Tamara" userId="e70ea53d-ead4-4d35-9b6f-fb80171ea7a6" providerId="ADAL" clId="{293351C7-DD71-5646-82AC-8895D902E9C3}" dt="2023-12-04T03:54:43.541" v="12" actId="1076"/>
          <ac:spMkLst>
            <pc:docMk/>
            <pc:sldMk cId="1995895505" sldId="277"/>
            <ac:spMk id="2" creationId="{8D719617-EC1D-CB48-27A4-B670540D15BE}"/>
          </ac:spMkLst>
        </pc:spChg>
        <pc:spChg chg="mod">
          <ac:chgData name="Gonzalez Villarroel, Tamara" userId="e70ea53d-ead4-4d35-9b6f-fb80171ea7a6" providerId="ADAL" clId="{293351C7-DD71-5646-82AC-8895D902E9C3}" dt="2023-12-04T03:54:29.447" v="10" actId="27636"/>
          <ac:spMkLst>
            <pc:docMk/>
            <pc:sldMk cId="1995895505" sldId="277"/>
            <ac:spMk id="3" creationId="{01D72177-A5EB-7224-88A9-9099BE351D1C}"/>
          </ac:spMkLst>
        </pc:spChg>
        <pc:spChg chg="add del mod">
          <ac:chgData name="Gonzalez Villarroel, Tamara" userId="e70ea53d-ead4-4d35-9b6f-fb80171ea7a6" providerId="ADAL" clId="{293351C7-DD71-5646-82AC-8895D902E9C3}" dt="2023-12-04T03:55:21.489" v="18"/>
          <ac:spMkLst>
            <pc:docMk/>
            <pc:sldMk cId="1995895505" sldId="277"/>
            <ac:spMk id="4" creationId="{A9268ECA-635C-D390-8FAC-5D6AFE9E2451}"/>
          </ac:spMkLst>
        </pc:spChg>
        <pc:spChg chg="add mod">
          <ac:chgData name="Gonzalez Villarroel, Tamara" userId="e70ea53d-ead4-4d35-9b6f-fb80171ea7a6" providerId="ADAL" clId="{293351C7-DD71-5646-82AC-8895D902E9C3}" dt="2023-12-04T04:34:14.315" v="249" actId="404"/>
          <ac:spMkLst>
            <pc:docMk/>
            <pc:sldMk cId="1995895505" sldId="277"/>
            <ac:spMk id="7" creationId="{A128B3C8-719C-9C76-0C5B-93F815C200DC}"/>
          </ac:spMkLst>
        </pc:spChg>
        <pc:spChg chg="add del">
          <ac:chgData name="Gonzalez Villarroel, Tamara" userId="e70ea53d-ead4-4d35-9b6f-fb80171ea7a6" providerId="ADAL" clId="{293351C7-DD71-5646-82AC-8895D902E9C3}" dt="2023-12-04T03:54:17.300" v="4" actId="26606"/>
          <ac:spMkLst>
            <pc:docMk/>
            <pc:sldMk cId="1995895505" sldId="277"/>
            <ac:spMk id="9" creationId="{E844E128-FF69-4E9F-8327-6B504B3C5AE1}"/>
          </ac:spMkLst>
        </pc:spChg>
        <pc:spChg chg="add">
          <ac:chgData name="Gonzalez Villarroel, Tamara" userId="e70ea53d-ead4-4d35-9b6f-fb80171ea7a6" providerId="ADAL" clId="{293351C7-DD71-5646-82AC-8895D902E9C3}" dt="2023-12-04T03:54:17.308" v="5" actId="26606"/>
          <ac:spMkLst>
            <pc:docMk/>
            <pc:sldMk cId="1995895505" sldId="277"/>
            <ac:spMk id="13" creationId="{E844E128-FF69-4E9F-8327-6B504B3C5AE1}"/>
          </ac:spMkLst>
        </pc:spChg>
        <pc:picChg chg="add del">
          <ac:chgData name="Gonzalez Villarroel, Tamara" userId="e70ea53d-ead4-4d35-9b6f-fb80171ea7a6" providerId="ADAL" clId="{293351C7-DD71-5646-82AC-8895D902E9C3}" dt="2023-12-04T03:54:17.300" v="4" actId="26606"/>
          <ac:picMkLst>
            <pc:docMk/>
            <pc:sldMk cId="1995895505" sldId="277"/>
            <ac:picMk id="5" creationId="{2EDD26D5-CCBC-4E3C-E85D-80B38AC734D4}"/>
          </ac:picMkLst>
        </pc:picChg>
        <pc:picChg chg="add mod">
          <ac:chgData name="Gonzalez Villarroel, Tamara" userId="e70ea53d-ead4-4d35-9b6f-fb80171ea7a6" providerId="ADAL" clId="{293351C7-DD71-5646-82AC-8895D902E9C3}" dt="2023-12-04T04:33:59.015" v="222" actId="14100"/>
          <ac:picMkLst>
            <pc:docMk/>
            <pc:sldMk cId="1995895505" sldId="277"/>
            <ac:picMk id="6" creationId="{141F42BE-5F60-9DA7-8BD9-EA61B4BBD9FE}"/>
          </ac:picMkLst>
        </pc:picChg>
        <pc:picChg chg="add del mod">
          <ac:chgData name="Gonzalez Villarroel, Tamara" userId="e70ea53d-ead4-4d35-9b6f-fb80171ea7a6" providerId="ADAL" clId="{293351C7-DD71-5646-82AC-8895D902E9C3}" dt="2023-12-04T05:01:59.401" v="264"/>
          <ac:picMkLst>
            <pc:docMk/>
            <pc:sldMk cId="1995895505" sldId="277"/>
            <ac:picMk id="8" creationId="{7E2E59F0-808D-AB99-2BBF-84649970530E}"/>
          </ac:picMkLst>
        </pc:picChg>
        <pc:picChg chg="add mod">
          <ac:chgData name="Gonzalez Villarroel, Tamara" userId="e70ea53d-ead4-4d35-9b6f-fb80171ea7a6" providerId="ADAL" clId="{293351C7-DD71-5646-82AC-8895D902E9C3}" dt="2023-12-04T03:55:11.158" v="14" actId="1076"/>
          <ac:picMkLst>
            <pc:docMk/>
            <pc:sldMk cId="1995895505" sldId="277"/>
            <ac:picMk id="14" creationId="{5461A56C-7964-4A5B-B6AD-F6657D2C872D}"/>
          </ac:picMkLst>
        </pc:picChg>
        <pc:cxnChg chg="add del">
          <ac:chgData name="Gonzalez Villarroel, Tamara" userId="e70ea53d-ead4-4d35-9b6f-fb80171ea7a6" providerId="ADAL" clId="{293351C7-DD71-5646-82AC-8895D902E9C3}" dt="2023-12-04T03:54:17.300" v="4" actId="26606"/>
          <ac:cxnSpMkLst>
            <pc:docMk/>
            <pc:sldMk cId="1995895505" sldId="277"/>
            <ac:cxnSpMk id="11" creationId="{055CEADF-09EA-423C-8C45-F94AF44D5AF0}"/>
          </ac:cxnSpMkLst>
        </pc:cxnChg>
        <pc:cxnChg chg="add">
          <ac:chgData name="Gonzalez Villarroel, Tamara" userId="e70ea53d-ead4-4d35-9b6f-fb80171ea7a6" providerId="ADAL" clId="{293351C7-DD71-5646-82AC-8895D902E9C3}" dt="2023-12-04T03:54:17.308" v="5" actId="26606"/>
          <ac:cxnSpMkLst>
            <pc:docMk/>
            <pc:sldMk cId="1995895505" sldId="277"/>
            <ac:cxnSpMk id="15" creationId="{055CEADF-09EA-423C-8C45-F94AF44D5AF0}"/>
          </ac:cxnSpMkLst>
        </pc:cxnChg>
      </pc:sldChg>
      <pc:sldChg chg="del">
        <pc:chgData name="Gonzalez Villarroel, Tamara" userId="e70ea53d-ead4-4d35-9b6f-fb80171ea7a6" providerId="ADAL" clId="{293351C7-DD71-5646-82AC-8895D902E9C3}" dt="2023-12-04T04:35:06.408" v="250" actId="2696"/>
        <pc:sldMkLst>
          <pc:docMk/>
          <pc:sldMk cId="2992867813" sldId="278"/>
        </pc:sldMkLst>
      </pc:sldChg>
      <pc:sldChg chg="addSp modSp add del mod modTransition modAnim">
        <pc:chgData name="Gonzalez Villarroel, Tamara" userId="e70ea53d-ead4-4d35-9b6f-fb80171ea7a6" providerId="ADAL" clId="{293351C7-DD71-5646-82AC-8895D902E9C3}" dt="2023-12-04T05:01:59.401" v="264"/>
        <pc:sldMkLst>
          <pc:docMk/>
          <pc:sldMk cId="2235709815" sldId="279"/>
        </pc:sldMkLst>
        <pc:spChg chg="mod">
          <ac:chgData name="Gonzalez Villarroel, Tamara" userId="e70ea53d-ead4-4d35-9b6f-fb80171ea7a6" providerId="ADAL" clId="{293351C7-DD71-5646-82AC-8895D902E9C3}" dt="2023-12-04T04:27:46.950" v="110" actId="404"/>
          <ac:spMkLst>
            <pc:docMk/>
            <pc:sldMk cId="2235709815" sldId="279"/>
            <ac:spMk id="7" creationId="{464825E4-1501-C8FC-84CF-569772691551}"/>
          </ac:spMkLst>
        </pc:spChg>
        <pc:picChg chg="mod">
          <ac:chgData name="Gonzalez Villarroel, Tamara" userId="e70ea53d-ead4-4d35-9b6f-fb80171ea7a6" providerId="ADAL" clId="{293351C7-DD71-5646-82AC-8895D902E9C3}" dt="2023-12-04T03:58:36.493" v="38" actId="1076"/>
          <ac:picMkLst>
            <pc:docMk/>
            <pc:sldMk cId="2235709815" sldId="279"/>
            <ac:picMk id="6" creationId="{EA2F9DF8-36A6-C676-2419-9CEE7C7F79A3}"/>
          </ac:picMkLst>
        </pc:picChg>
        <pc:picChg chg="add mod">
          <ac:chgData name="Gonzalez Villarroel, Tamara" userId="e70ea53d-ead4-4d35-9b6f-fb80171ea7a6" providerId="ADAL" clId="{293351C7-DD71-5646-82AC-8895D902E9C3}" dt="2023-12-04T05:01:59.401" v="264"/>
          <ac:picMkLst>
            <pc:docMk/>
            <pc:sldMk cId="2235709815" sldId="279"/>
            <ac:picMk id="11" creationId="{7E6858E6-A23A-FF84-B27F-C4C2D851FE8E}"/>
          </ac:picMkLst>
        </pc:picChg>
      </pc:sldChg>
      <pc:sldChg chg="addSp delSp modSp add del mod modTransition delAnim modAnim">
        <pc:chgData name="Gonzalez Villarroel, Tamara" userId="e70ea53d-ead4-4d35-9b6f-fb80171ea7a6" providerId="ADAL" clId="{293351C7-DD71-5646-82AC-8895D902E9C3}" dt="2023-12-04T05:01:59.401" v="264"/>
        <pc:sldMkLst>
          <pc:docMk/>
          <pc:sldMk cId="2259701533" sldId="280"/>
        </pc:sldMkLst>
        <pc:spChg chg="add mod">
          <ac:chgData name="Gonzalez Villarroel, Tamara" userId="e70ea53d-ead4-4d35-9b6f-fb80171ea7a6" providerId="ADAL" clId="{293351C7-DD71-5646-82AC-8895D902E9C3}" dt="2023-12-04T04:27:40.211" v="108" actId="404"/>
          <ac:spMkLst>
            <pc:docMk/>
            <pc:sldMk cId="2259701533" sldId="280"/>
            <ac:spMk id="7" creationId="{B5B6BE65-1BB2-DD47-19DA-08901DC12929}"/>
          </ac:spMkLst>
        </pc:spChg>
        <pc:picChg chg="add del mod">
          <ac:chgData name="Gonzalez Villarroel, Tamara" userId="e70ea53d-ead4-4d35-9b6f-fb80171ea7a6" providerId="ADAL" clId="{293351C7-DD71-5646-82AC-8895D902E9C3}" dt="2023-12-04T04:26:58.856" v="81" actId="478"/>
          <ac:picMkLst>
            <pc:docMk/>
            <pc:sldMk cId="2259701533" sldId="280"/>
            <ac:picMk id="4" creationId="{E782CD15-54A5-5602-F938-1E662C2099AF}"/>
          </ac:picMkLst>
        </pc:picChg>
        <pc:picChg chg="mod">
          <ac:chgData name="Gonzalez Villarroel, Tamara" userId="e70ea53d-ead4-4d35-9b6f-fb80171ea7a6" providerId="ADAL" clId="{293351C7-DD71-5646-82AC-8895D902E9C3}" dt="2023-12-04T05:01:59.011" v="263" actId="1076"/>
          <ac:picMkLst>
            <pc:docMk/>
            <pc:sldMk cId="2259701533" sldId="280"/>
            <ac:picMk id="5" creationId="{EB68296F-7947-D159-F111-80FBCDE78D7B}"/>
          </ac:picMkLst>
        </pc:picChg>
        <pc:picChg chg="add mod">
          <ac:chgData name="Gonzalez Villarroel, Tamara" userId="e70ea53d-ead4-4d35-9b6f-fb80171ea7a6" providerId="ADAL" clId="{293351C7-DD71-5646-82AC-8895D902E9C3}" dt="2023-12-04T04:27:18.452" v="83" actId="1076"/>
          <ac:picMkLst>
            <pc:docMk/>
            <pc:sldMk cId="2259701533" sldId="280"/>
            <ac:picMk id="6" creationId="{8E9F633A-ADA6-447A-27D1-EA8E69ADE5DC}"/>
          </ac:picMkLst>
        </pc:picChg>
        <pc:picChg chg="add mod">
          <ac:chgData name="Gonzalez Villarroel, Tamara" userId="e70ea53d-ead4-4d35-9b6f-fb80171ea7a6" providerId="ADAL" clId="{293351C7-DD71-5646-82AC-8895D902E9C3}" dt="2023-12-04T05:01:59.401" v="264"/>
          <ac:picMkLst>
            <pc:docMk/>
            <pc:sldMk cId="2259701533" sldId="280"/>
            <ac:picMk id="11" creationId="{6F4B3CE1-DDFC-E115-9084-3257809A2A8A}"/>
          </ac:picMkLst>
        </pc:picChg>
      </pc:sldChg>
      <pc:sldChg chg="addSp modSp add del mod modTransition modAnim">
        <pc:chgData name="Gonzalez Villarroel, Tamara" userId="e70ea53d-ead4-4d35-9b6f-fb80171ea7a6" providerId="ADAL" clId="{293351C7-DD71-5646-82AC-8895D902E9C3}" dt="2023-12-04T05:01:59.401" v="264"/>
        <pc:sldMkLst>
          <pc:docMk/>
          <pc:sldMk cId="514447756" sldId="281"/>
        </pc:sldMkLst>
        <pc:spChg chg="add mod">
          <ac:chgData name="Gonzalez Villarroel, Tamara" userId="e70ea53d-ead4-4d35-9b6f-fb80171ea7a6" providerId="ADAL" clId="{293351C7-DD71-5646-82AC-8895D902E9C3}" dt="2023-12-04T04:28:34.013" v="112" actId="404"/>
          <ac:spMkLst>
            <pc:docMk/>
            <pc:sldMk cId="514447756" sldId="281"/>
            <ac:spMk id="5" creationId="{0218F551-8850-3509-86D6-4553A8CB007E}"/>
          </ac:spMkLst>
        </pc:spChg>
        <pc:picChg chg="add mod">
          <ac:chgData name="Gonzalez Villarroel, Tamara" userId="e70ea53d-ead4-4d35-9b6f-fb80171ea7a6" providerId="ADAL" clId="{293351C7-DD71-5646-82AC-8895D902E9C3}" dt="2023-12-04T04:25:42.345" v="41" actId="1076"/>
          <ac:picMkLst>
            <pc:docMk/>
            <pc:sldMk cId="514447756" sldId="281"/>
            <ac:picMk id="4" creationId="{2909CAD4-0556-82F9-61A4-9EDD75AD8653}"/>
          </ac:picMkLst>
        </pc:picChg>
        <pc:picChg chg="add mod">
          <ac:chgData name="Gonzalez Villarroel, Tamara" userId="e70ea53d-ead4-4d35-9b6f-fb80171ea7a6" providerId="ADAL" clId="{293351C7-DD71-5646-82AC-8895D902E9C3}" dt="2023-12-04T05:01:59.401" v="264"/>
          <ac:picMkLst>
            <pc:docMk/>
            <pc:sldMk cId="514447756" sldId="281"/>
            <ac:picMk id="8" creationId="{C1756EED-8B5B-FA53-A8F6-8B163C1A5FA4}"/>
          </ac:picMkLst>
        </pc:picChg>
      </pc:sldChg>
      <pc:sldChg chg="addSp modSp add del mod modTransition modAnim">
        <pc:chgData name="Gonzalez Villarroel, Tamara" userId="e70ea53d-ead4-4d35-9b6f-fb80171ea7a6" providerId="ADAL" clId="{293351C7-DD71-5646-82AC-8895D902E9C3}" dt="2023-12-04T05:01:59.401" v="264"/>
        <pc:sldMkLst>
          <pc:docMk/>
          <pc:sldMk cId="1382878629" sldId="282"/>
        </pc:sldMkLst>
        <pc:spChg chg="add mod">
          <ac:chgData name="Gonzalez Villarroel, Tamara" userId="e70ea53d-ead4-4d35-9b6f-fb80171ea7a6" providerId="ADAL" clId="{293351C7-DD71-5646-82AC-8895D902E9C3}" dt="2023-12-04T04:28:42.623" v="114" actId="404"/>
          <ac:spMkLst>
            <pc:docMk/>
            <pc:sldMk cId="1382878629" sldId="282"/>
            <ac:spMk id="6" creationId="{36577E70-0709-AD9E-9208-122D9063A7F4}"/>
          </ac:spMkLst>
        </pc:spChg>
        <pc:picChg chg="add mod">
          <ac:chgData name="Gonzalez Villarroel, Tamara" userId="e70ea53d-ead4-4d35-9b6f-fb80171ea7a6" providerId="ADAL" clId="{293351C7-DD71-5646-82AC-8895D902E9C3}" dt="2023-12-04T05:01:59.401" v="264"/>
          <ac:picMkLst>
            <pc:docMk/>
            <pc:sldMk cId="1382878629" sldId="282"/>
            <ac:picMk id="9" creationId="{7C45A733-3E3B-64E9-96E2-ED43F4006F7A}"/>
          </ac:picMkLst>
        </pc:picChg>
      </pc:sldChg>
      <pc:sldChg chg="addSp delSp modSp mod modTransition modAnim">
        <pc:chgData name="Gonzalez Villarroel, Tamara" userId="e70ea53d-ead4-4d35-9b6f-fb80171ea7a6" providerId="ADAL" clId="{293351C7-DD71-5646-82AC-8895D902E9C3}" dt="2023-12-04T05:01:59.401" v="264"/>
        <pc:sldMkLst>
          <pc:docMk/>
          <pc:sldMk cId="2508502631" sldId="283"/>
        </pc:sldMkLst>
        <pc:spChg chg="add del mod">
          <ac:chgData name="Gonzalez Villarroel, Tamara" userId="e70ea53d-ead4-4d35-9b6f-fb80171ea7a6" providerId="ADAL" clId="{293351C7-DD71-5646-82AC-8895D902E9C3}" dt="2023-12-04T04:29:10.517" v="118"/>
          <ac:spMkLst>
            <pc:docMk/>
            <pc:sldMk cId="2508502631" sldId="283"/>
            <ac:spMk id="6" creationId="{C3D9DA34-C12B-BB17-EE1F-21C4A21AF0A8}"/>
          </ac:spMkLst>
        </pc:spChg>
        <pc:spChg chg="add mod">
          <ac:chgData name="Gonzalez Villarroel, Tamara" userId="e70ea53d-ead4-4d35-9b6f-fb80171ea7a6" providerId="ADAL" clId="{293351C7-DD71-5646-82AC-8895D902E9C3}" dt="2023-12-04T04:29:30.997" v="148" actId="1076"/>
          <ac:spMkLst>
            <pc:docMk/>
            <pc:sldMk cId="2508502631" sldId="283"/>
            <ac:spMk id="7" creationId="{56CD926B-900D-4157-9348-8278C68AEF77}"/>
          </ac:spMkLst>
        </pc:spChg>
        <pc:picChg chg="add mod">
          <ac:chgData name="Gonzalez Villarroel, Tamara" userId="e70ea53d-ead4-4d35-9b6f-fb80171ea7a6" providerId="ADAL" clId="{293351C7-DD71-5646-82AC-8895D902E9C3}" dt="2023-12-04T05:01:59.401" v="264"/>
          <ac:picMkLst>
            <pc:docMk/>
            <pc:sldMk cId="2508502631" sldId="283"/>
            <ac:picMk id="9" creationId="{8037CB0B-F4EF-1073-D437-8BA1B1CDA774}"/>
          </ac:picMkLst>
        </pc:picChg>
      </pc:sldChg>
      <pc:sldChg chg="addSp modSp mod modTransition modAnim">
        <pc:chgData name="Gonzalez Villarroel, Tamara" userId="e70ea53d-ead4-4d35-9b6f-fb80171ea7a6" providerId="ADAL" clId="{293351C7-DD71-5646-82AC-8895D902E9C3}" dt="2023-12-04T05:01:59.401" v="264"/>
        <pc:sldMkLst>
          <pc:docMk/>
          <pc:sldMk cId="179240093" sldId="284"/>
        </pc:sldMkLst>
        <pc:spChg chg="add mod">
          <ac:chgData name="Gonzalez Villarroel, Tamara" userId="e70ea53d-ead4-4d35-9b6f-fb80171ea7a6" providerId="ADAL" clId="{293351C7-DD71-5646-82AC-8895D902E9C3}" dt="2023-12-04T04:30:27.910" v="174" actId="1076"/>
          <ac:spMkLst>
            <pc:docMk/>
            <pc:sldMk cId="179240093" sldId="284"/>
            <ac:spMk id="3" creationId="{852F052A-1764-454A-1AED-6AD086F1D555}"/>
          </ac:spMkLst>
        </pc:spChg>
        <pc:picChg chg="add mod">
          <ac:chgData name="Gonzalez Villarroel, Tamara" userId="e70ea53d-ead4-4d35-9b6f-fb80171ea7a6" providerId="ADAL" clId="{293351C7-DD71-5646-82AC-8895D902E9C3}" dt="2023-12-04T05:01:59.401" v="264"/>
          <ac:picMkLst>
            <pc:docMk/>
            <pc:sldMk cId="179240093" sldId="284"/>
            <ac:picMk id="7" creationId="{FAF48014-9766-5748-2C13-FE84D2C38C26}"/>
          </ac:picMkLst>
        </pc:picChg>
      </pc:sldChg>
    </pc:docChg>
  </pc:docChgLst>
  <pc:docChgLst>
    <pc:chgData name="Smith, Jacob Ryan" userId="S::smithjaco21@students.ecu.edu::8e2c9c0e-8a9d-43d3-add4-0ca681af0483" providerId="AD" clId="Web-{7E8B1512-5503-4AB0-8766-ADA4323310FE}"/>
    <pc:docChg chg="modSld">
      <pc:chgData name="Smith, Jacob Ryan" userId="S::smithjaco21@students.ecu.edu::8e2c9c0e-8a9d-43d3-add4-0ca681af0483" providerId="AD" clId="Web-{7E8B1512-5503-4AB0-8766-ADA4323310FE}" dt="2023-12-04T00:10:31.150" v="5"/>
      <pc:docMkLst>
        <pc:docMk/>
      </pc:docMkLst>
      <pc:sldChg chg="addSp modSp mod setBg">
        <pc:chgData name="Smith, Jacob Ryan" userId="S::smithjaco21@students.ecu.edu::8e2c9c0e-8a9d-43d3-add4-0ca681af0483" providerId="AD" clId="Web-{7E8B1512-5503-4AB0-8766-ADA4323310FE}" dt="2023-12-04T00:10:31.150" v="5"/>
        <pc:sldMkLst>
          <pc:docMk/>
          <pc:sldMk cId="3282929374" sldId="276"/>
        </pc:sldMkLst>
        <pc:spChg chg="mod">
          <ac:chgData name="Smith, Jacob Ryan" userId="S::smithjaco21@students.ecu.edu::8e2c9c0e-8a9d-43d3-add4-0ca681af0483" providerId="AD" clId="Web-{7E8B1512-5503-4AB0-8766-ADA4323310FE}" dt="2023-12-04T00:10:31.150" v="5"/>
          <ac:spMkLst>
            <pc:docMk/>
            <pc:sldMk cId="3282929374" sldId="276"/>
            <ac:spMk id="2" creationId="{4C6BE9FC-BFF3-6FD9-D44C-A62F00A06987}"/>
          </ac:spMkLst>
        </pc:spChg>
        <pc:spChg chg="mod">
          <ac:chgData name="Smith, Jacob Ryan" userId="S::smithjaco21@students.ecu.edu::8e2c9c0e-8a9d-43d3-add4-0ca681af0483" providerId="AD" clId="Web-{7E8B1512-5503-4AB0-8766-ADA4323310FE}" dt="2023-12-04T00:10:31.150" v="5"/>
          <ac:spMkLst>
            <pc:docMk/>
            <pc:sldMk cId="3282929374" sldId="276"/>
            <ac:spMk id="3" creationId="{AADB43D6-3375-D80A-B0BB-E255D78ECE68}"/>
          </ac:spMkLst>
        </pc:spChg>
        <pc:spChg chg="add">
          <ac:chgData name="Smith, Jacob Ryan" userId="S::smithjaco21@students.ecu.edu::8e2c9c0e-8a9d-43d3-add4-0ca681af0483" providerId="AD" clId="Web-{7E8B1512-5503-4AB0-8766-ADA4323310FE}" dt="2023-12-04T00:10:31.150" v="5"/>
          <ac:spMkLst>
            <pc:docMk/>
            <pc:sldMk cId="3282929374" sldId="276"/>
            <ac:spMk id="9" creationId="{67B74F2B-9534-4540-96B0-5C8E958B940F}"/>
          </ac:spMkLst>
        </pc:spChg>
        <pc:picChg chg="add">
          <ac:chgData name="Smith, Jacob Ryan" userId="S::smithjaco21@students.ecu.edu::8e2c9c0e-8a9d-43d3-add4-0ca681af0483" providerId="AD" clId="Web-{7E8B1512-5503-4AB0-8766-ADA4323310FE}" dt="2023-12-04T00:10:31.150" v="5"/>
          <ac:picMkLst>
            <pc:docMk/>
            <pc:sldMk cId="3282929374" sldId="276"/>
            <ac:picMk id="5" creationId="{7B1DDD26-FFEC-1E14-33DA-C474DDAFC019}"/>
          </ac:picMkLst>
        </pc:picChg>
        <pc:cxnChg chg="add">
          <ac:chgData name="Smith, Jacob Ryan" userId="S::smithjaco21@students.ecu.edu::8e2c9c0e-8a9d-43d3-add4-0ca681af0483" providerId="AD" clId="Web-{7E8B1512-5503-4AB0-8766-ADA4323310FE}" dt="2023-12-04T00:10:31.150" v="5"/>
          <ac:cxnSpMkLst>
            <pc:docMk/>
            <pc:sldMk cId="3282929374" sldId="276"/>
            <ac:cxnSpMk id="11" creationId="{33BECB2B-2CFA-412C-880F-C4B60974936F}"/>
          </ac:cxnSpMkLst>
        </pc:cxnChg>
      </pc:sldChg>
    </pc:docChg>
  </pc:docChgLst>
  <pc:docChgLst>
    <pc:chgData name="Ryan, Collin Joseph" userId="S::ryanc19@students.ecu.edu::e085f67f-6f28-4638-830d-98bf2ac42dbc" providerId="AD" clId="Web-{DECF182A-03FE-3F8B-C88F-6A8BDD6D453F}"/>
    <pc:docChg chg="addSld modSld sldOrd modSection">
      <pc:chgData name="Ryan, Collin Joseph" userId="S::ryanc19@students.ecu.edu::e085f67f-6f28-4638-830d-98bf2ac42dbc" providerId="AD" clId="Web-{DECF182A-03FE-3F8B-C88F-6A8BDD6D453F}" dt="2023-12-04T02:11:30.711" v="544" actId="1076"/>
      <pc:docMkLst>
        <pc:docMk/>
      </pc:docMkLst>
      <pc:sldChg chg="addSp delSp modSp mod modClrScheme delDesignElem chgLayout">
        <pc:chgData name="Ryan, Collin Joseph" userId="S::ryanc19@students.ecu.edu::e085f67f-6f28-4638-830d-98bf2ac42dbc" providerId="AD" clId="Web-{DECF182A-03FE-3F8B-C88F-6A8BDD6D453F}" dt="2023-12-03T23:35:42.698" v="38"/>
        <pc:sldMkLst>
          <pc:docMk/>
          <pc:sldMk cId="3912747309" sldId="268"/>
        </pc:sldMkLst>
        <pc:spChg chg="mod ord">
          <ac:chgData name="Ryan, Collin Joseph" userId="S::ryanc19@students.ecu.edu::e085f67f-6f28-4638-830d-98bf2ac42dbc" providerId="AD" clId="Web-{DECF182A-03FE-3F8B-C88F-6A8BDD6D453F}" dt="2023-12-03T23:35:35.291" v="37"/>
          <ac:spMkLst>
            <pc:docMk/>
            <pc:sldMk cId="3912747309" sldId="268"/>
            <ac:spMk id="2" creationId="{4010AF38-26DF-48B3-952C-4A9091D6863C}"/>
          </ac:spMkLst>
        </pc:spChg>
        <pc:spChg chg="del mod ord">
          <ac:chgData name="Ryan, Collin Joseph" userId="S::ryanc19@students.ecu.edu::e085f67f-6f28-4638-830d-98bf2ac42dbc" providerId="AD" clId="Web-{DECF182A-03FE-3F8B-C88F-6A8BDD6D453F}" dt="2023-12-03T23:35:42.698" v="38"/>
          <ac:spMkLst>
            <pc:docMk/>
            <pc:sldMk cId="3912747309" sldId="268"/>
            <ac:spMk id="3" creationId="{37FC2D8F-56D2-4ADF-B439-0E09E7C37894}"/>
          </ac:spMkLst>
        </pc:spChg>
        <pc:spChg chg="add del mod ord">
          <ac:chgData name="Ryan, Collin Joseph" userId="S::ryanc19@students.ecu.edu::e085f67f-6f28-4638-830d-98bf2ac42dbc" providerId="AD" clId="Web-{DECF182A-03FE-3F8B-C88F-6A8BDD6D453F}" dt="2023-12-03T23:35:35.291" v="37"/>
          <ac:spMkLst>
            <pc:docMk/>
            <pc:sldMk cId="3912747309" sldId="268"/>
            <ac:spMk id="4" creationId="{4DB24881-A092-52C6-5FE9-B26288E0C8D5}"/>
          </ac:spMkLst>
        </pc:spChg>
        <pc:spChg chg="add del">
          <ac:chgData name="Ryan, Collin Joseph" userId="S::ryanc19@students.ecu.edu::e085f67f-6f28-4638-830d-98bf2ac42dbc" providerId="AD" clId="Web-{DECF182A-03FE-3F8B-C88F-6A8BDD6D453F}" dt="2023-12-03T23:35:35.291" v="37"/>
          <ac:spMkLst>
            <pc:docMk/>
            <pc:sldMk cId="3912747309" sldId="268"/>
            <ac:spMk id="27" creationId="{A9286AD2-18A9-4868-A4E3-7A2097A20810}"/>
          </ac:spMkLst>
        </pc:spChg>
        <pc:cxnChg chg="add del">
          <ac:chgData name="Ryan, Collin Joseph" userId="S::ryanc19@students.ecu.edu::e085f67f-6f28-4638-830d-98bf2ac42dbc" providerId="AD" clId="Web-{DECF182A-03FE-3F8B-C88F-6A8BDD6D453F}" dt="2023-12-03T23:35:35.291" v="37"/>
          <ac:cxnSpMkLst>
            <pc:docMk/>
            <pc:sldMk cId="3912747309" sldId="268"/>
            <ac:cxnSpMk id="29" creationId="{E7A7CD63-7EC3-44F3-95D0-595C4019FF24}"/>
          </ac:cxnSpMkLst>
        </pc:cxnChg>
      </pc:sldChg>
      <pc:sldChg chg="modSp">
        <pc:chgData name="Ryan, Collin Joseph" userId="S::ryanc19@students.ecu.edu::e085f67f-6f28-4638-830d-98bf2ac42dbc" providerId="AD" clId="Web-{DECF182A-03FE-3F8B-C88F-6A8BDD6D453F}" dt="2023-12-04T00:44:22.188" v="481" actId="20577"/>
        <pc:sldMkLst>
          <pc:docMk/>
          <pc:sldMk cId="1432788236" sldId="270"/>
        </pc:sldMkLst>
        <pc:spChg chg="mod">
          <ac:chgData name="Ryan, Collin Joseph" userId="S::ryanc19@students.ecu.edu::e085f67f-6f28-4638-830d-98bf2ac42dbc" providerId="AD" clId="Web-{DECF182A-03FE-3F8B-C88F-6A8BDD6D453F}" dt="2023-12-04T00:44:22.188" v="481" actId="20577"/>
          <ac:spMkLst>
            <pc:docMk/>
            <pc:sldMk cId="1432788236" sldId="270"/>
            <ac:spMk id="4" creationId="{C3F82F26-2EDD-3AD8-9D64-194520551F03}"/>
          </ac:spMkLst>
        </pc:spChg>
      </pc:sldChg>
      <pc:sldChg chg="modSp">
        <pc:chgData name="Ryan, Collin Joseph" userId="S::ryanc19@students.ecu.edu::e085f67f-6f28-4638-830d-98bf2ac42dbc" providerId="AD" clId="Web-{DECF182A-03FE-3F8B-C88F-6A8BDD6D453F}" dt="2023-12-03T23:41:12.004" v="62" actId="1076"/>
        <pc:sldMkLst>
          <pc:docMk/>
          <pc:sldMk cId="2316227645" sldId="271"/>
        </pc:sldMkLst>
        <pc:spChg chg="mod">
          <ac:chgData name="Ryan, Collin Joseph" userId="S::ryanc19@students.ecu.edu::e085f67f-6f28-4638-830d-98bf2ac42dbc" providerId="AD" clId="Web-{DECF182A-03FE-3F8B-C88F-6A8BDD6D453F}" dt="2023-12-03T23:40:37.190" v="54" actId="1076"/>
          <ac:spMkLst>
            <pc:docMk/>
            <pc:sldMk cId="2316227645" sldId="271"/>
            <ac:spMk id="4" creationId="{9E04D12F-BC7E-FCB1-55A3-662EDCB7DF75}"/>
          </ac:spMkLst>
        </pc:spChg>
        <pc:spChg chg="mod">
          <ac:chgData name="Ryan, Collin Joseph" userId="S::ryanc19@students.ecu.edu::e085f67f-6f28-4638-830d-98bf2ac42dbc" providerId="AD" clId="Web-{DECF182A-03FE-3F8B-C88F-6A8BDD6D453F}" dt="2023-12-03T23:40:33.190" v="53" actId="1076"/>
          <ac:spMkLst>
            <pc:docMk/>
            <pc:sldMk cId="2316227645" sldId="271"/>
            <ac:spMk id="5" creationId="{7FA1B3D2-F1BC-46FD-DE67-82FDD61B031C}"/>
          </ac:spMkLst>
        </pc:spChg>
        <pc:spChg chg="mod">
          <ac:chgData name="Ryan, Collin Joseph" userId="S::ryanc19@students.ecu.edu::e085f67f-6f28-4638-830d-98bf2ac42dbc" providerId="AD" clId="Web-{DECF182A-03FE-3F8B-C88F-6A8BDD6D453F}" dt="2023-12-03T23:40:29.893" v="52" actId="1076"/>
          <ac:spMkLst>
            <pc:docMk/>
            <pc:sldMk cId="2316227645" sldId="271"/>
            <ac:spMk id="6" creationId="{B4927D1D-5533-15DC-3885-A0CB9C7D9F38}"/>
          </ac:spMkLst>
        </pc:spChg>
        <pc:spChg chg="mod">
          <ac:chgData name="Ryan, Collin Joseph" userId="S::ryanc19@students.ecu.edu::e085f67f-6f28-4638-830d-98bf2ac42dbc" providerId="AD" clId="Web-{DECF182A-03FE-3F8B-C88F-6A8BDD6D453F}" dt="2023-12-03T23:40:19.284" v="48" actId="1076"/>
          <ac:spMkLst>
            <pc:docMk/>
            <pc:sldMk cId="2316227645" sldId="271"/>
            <ac:spMk id="7" creationId="{030B084D-1952-C0E2-0333-77A9FBA4A226}"/>
          </ac:spMkLst>
        </pc:spChg>
        <pc:spChg chg="mod">
          <ac:chgData name="Ryan, Collin Joseph" userId="S::ryanc19@students.ecu.edu::e085f67f-6f28-4638-830d-98bf2ac42dbc" providerId="AD" clId="Web-{DECF182A-03FE-3F8B-C88F-6A8BDD6D453F}" dt="2023-12-03T23:40:01.080" v="45" actId="1076"/>
          <ac:spMkLst>
            <pc:docMk/>
            <pc:sldMk cId="2316227645" sldId="271"/>
            <ac:spMk id="8" creationId="{290CA33D-B7DE-C584-A2BD-900C86692B4E}"/>
          </ac:spMkLst>
        </pc:spChg>
        <pc:spChg chg="mod">
          <ac:chgData name="Ryan, Collin Joseph" userId="S::ryanc19@students.ecu.edu::e085f67f-6f28-4638-830d-98bf2ac42dbc" providerId="AD" clId="Web-{DECF182A-03FE-3F8B-C88F-6A8BDD6D453F}" dt="2023-12-03T23:39:37.611" v="39" actId="1076"/>
          <ac:spMkLst>
            <pc:docMk/>
            <pc:sldMk cId="2316227645" sldId="271"/>
            <ac:spMk id="9" creationId="{A63B0480-685B-B88B-1CF1-D08B93BD45BC}"/>
          </ac:spMkLst>
        </pc:spChg>
        <pc:spChg chg="mod">
          <ac:chgData name="Ryan, Collin Joseph" userId="S::ryanc19@students.ecu.edu::e085f67f-6f28-4638-830d-98bf2ac42dbc" providerId="AD" clId="Web-{DECF182A-03FE-3F8B-C88F-6A8BDD6D453F}" dt="2023-12-03T23:40:57.972" v="58" actId="1076"/>
          <ac:spMkLst>
            <pc:docMk/>
            <pc:sldMk cId="2316227645" sldId="271"/>
            <ac:spMk id="18" creationId="{31A843A4-7E95-6BD1-EF70-51C08592D925}"/>
          </ac:spMkLst>
        </pc:spChg>
        <pc:spChg chg="mod">
          <ac:chgData name="Ryan, Collin Joseph" userId="S::ryanc19@students.ecu.edu::e085f67f-6f28-4638-830d-98bf2ac42dbc" providerId="AD" clId="Web-{DECF182A-03FE-3F8B-C88F-6A8BDD6D453F}" dt="2023-12-03T23:41:00.550" v="59" actId="1076"/>
          <ac:spMkLst>
            <pc:docMk/>
            <pc:sldMk cId="2316227645" sldId="271"/>
            <ac:spMk id="19" creationId="{00B27A06-42FF-2986-7FA1-6CEBB13ACA3A}"/>
          </ac:spMkLst>
        </pc:spChg>
        <pc:spChg chg="mod">
          <ac:chgData name="Ryan, Collin Joseph" userId="S::ryanc19@students.ecu.edu::e085f67f-6f28-4638-830d-98bf2ac42dbc" providerId="AD" clId="Web-{DECF182A-03FE-3F8B-C88F-6A8BDD6D453F}" dt="2023-12-03T23:41:05.254" v="60" actId="1076"/>
          <ac:spMkLst>
            <pc:docMk/>
            <pc:sldMk cId="2316227645" sldId="271"/>
            <ac:spMk id="20" creationId="{34EA59F0-AAEF-16A9-333C-4AE16A4F70CB}"/>
          </ac:spMkLst>
        </pc:spChg>
        <pc:spChg chg="mod">
          <ac:chgData name="Ryan, Collin Joseph" userId="S::ryanc19@students.ecu.edu::e085f67f-6f28-4638-830d-98bf2ac42dbc" providerId="AD" clId="Web-{DECF182A-03FE-3F8B-C88F-6A8BDD6D453F}" dt="2023-12-03T23:41:07.660" v="61" actId="1076"/>
          <ac:spMkLst>
            <pc:docMk/>
            <pc:sldMk cId="2316227645" sldId="271"/>
            <ac:spMk id="21" creationId="{D65D73F2-7E37-7751-3134-4FB697FC5619}"/>
          </ac:spMkLst>
        </pc:spChg>
        <pc:spChg chg="mod">
          <ac:chgData name="Ryan, Collin Joseph" userId="S::ryanc19@students.ecu.edu::e085f67f-6f28-4638-830d-98bf2ac42dbc" providerId="AD" clId="Web-{DECF182A-03FE-3F8B-C88F-6A8BDD6D453F}" dt="2023-12-03T23:41:12.004" v="62" actId="1076"/>
          <ac:spMkLst>
            <pc:docMk/>
            <pc:sldMk cId="2316227645" sldId="271"/>
            <ac:spMk id="22" creationId="{CCC5BB0F-D6AF-BA23-5843-ABB903D45C85}"/>
          </ac:spMkLst>
        </pc:spChg>
        <pc:spChg chg="mod">
          <ac:chgData name="Ryan, Collin Joseph" userId="S::ryanc19@students.ecu.edu::e085f67f-6f28-4638-830d-98bf2ac42dbc" providerId="AD" clId="Web-{DECF182A-03FE-3F8B-C88F-6A8BDD6D453F}" dt="2023-12-03T23:39:47.970" v="42" actId="1076"/>
          <ac:spMkLst>
            <pc:docMk/>
            <pc:sldMk cId="2316227645" sldId="271"/>
            <ac:spMk id="23" creationId="{7B8B5E03-C517-8E08-C634-CF7884F52A7B}"/>
          </ac:spMkLst>
        </pc:spChg>
        <pc:cxnChg chg="mod">
          <ac:chgData name="Ryan, Collin Joseph" userId="S::ryanc19@students.ecu.edu::e085f67f-6f28-4638-830d-98bf2ac42dbc" providerId="AD" clId="Web-{DECF182A-03FE-3F8B-C88F-6A8BDD6D453F}" dt="2023-12-03T23:40:37.190" v="54" actId="1076"/>
          <ac:cxnSpMkLst>
            <pc:docMk/>
            <pc:sldMk cId="2316227645" sldId="271"/>
            <ac:cxnSpMk id="11" creationId="{169FEC49-377C-4F7D-5425-95C250F673A1}"/>
          </ac:cxnSpMkLst>
        </pc:cxnChg>
        <pc:cxnChg chg="mod">
          <ac:chgData name="Ryan, Collin Joseph" userId="S::ryanc19@students.ecu.edu::e085f67f-6f28-4638-830d-98bf2ac42dbc" providerId="AD" clId="Web-{DECF182A-03FE-3F8B-C88F-6A8BDD6D453F}" dt="2023-12-03T23:40:42.878" v="55" actId="1076"/>
          <ac:cxnSpMkLst>
            <pc:docMk/>
            <pc:sldMk cId="2316227645" sldId="271"/>
            <ac:cxnSpMk id="13" creationId="{27839076-B327-4335-F159-BC9772563A5D}"/>
          </ac:cxnSpMkLst>
        </pc:cxnChg>
        <pc:cxnChg chg="mod">
          <ac:chgData name="Ryan, Collin Joseph" userId="S::ryanc19@students.ecu.edu::e085f67f-6f28-4638-830d-98bf2ac42dbc" providerId="AD" clId="Web-{DECF182A-03FE-3F8B-C88F-6A8BDD6D453F}" dt="2023-12-03T23:40:49.675" v="57" actId="1076"/>
          <ac:cxnSpMkLst>
            <pc:docMk/>
            <pc:sldMk cId="2316227645" sldId="271"/>
            <ac:cxnSpMk id="14" creationId="{922D2866-6762-819C-F7DC-95D1D29C1C63}"/>
          </ac:cxnSpMkLst>
        </pc:cxnChg>
        <pc:cxnChg chg="mod">
          <ac:chgData name="Ryan, Collin Joseph" userId="S::ryanc19@students.ecu.edu::e085f67f-6f28-4638-830d-98bf2ac42dbc" providerId="AD" clId="Web-{DECF182A-03FE-3F8B-C88F-6A8BDD6D453F}" dt="2023-12-03T23:40:45.941" v="56" actId="1076"/>
          <ac:cxnSpMkLst>
            <pc:docMk/>
            <pc:sldMk cId="2316227645" sldId="271"/>
            <ac:cxnSpMk id="15" creationId="{EDB2B319-866B-946F-EE16-8CB86792AEAE}"/>
          </ac:cxnSpMkLst>
        </pc:cxnChg>
        <pc:cxnChg chg="mod">
          <ac:chgData name="Ryan, Collin Joseph" userId="S::ryanc19@students.ecu.edu::e085f67f-6f28-4638-830d-98bf2ac42dbc" providerId="AD" clId="Web-{DECF182A-03FE-3F8B-C88F-6A8BDD6D453F}" dt="2023-12-03T23:40:03.658" v="46" actId="1076"/>
          <ac:cxnSpMkLst>
            <pc:docMk/>
            <pc:sldMk cId="2316227645" sldId="271"/>
            <ac:cxnSpMk id="16" creationId="{AB066F0F-750E-48DB-B104-2AC3D89E33AD}"/>
          </ac:cxnSpMkLst>
        </pc:cxnChg>
        <pc:cxnChg chg="mod">
          <ac:chgData name="Ryan, Collin Joseph" userId="S::ryanc19@students.ecu.edu::e085f67f-6f28-4638-830d-98bf2ac42dbc" providerId="AD" clId="Web-{DECF182A-03FE-3F8B-C88F-6A8BDD6D453F}" dt="2023-12-03T23:39:40.595" v="40" actId="1076"/>
          <ac:cxnSpMkLst>
            <pc:docMk/>
            <pc:sldMk cId="2316227645" sldId="271"/>
            <ac:cxnSpMk id="17" creationId="{022C60C6-D18A-D6B8-2546-9E2A3B3BA96D}"/>
          </ac:cxnSpMkLst>
        </pc:cxnChg>
      </pc:sldChg>
      <pc:sldChg chg="addSp modSp modMedia addAnim">
        <pc:chgData name="Ryan, Collin Joseph" userId="S::ryanc19@students.ecu.edu::e085f67f-6f28-4638-830d-98bf2ac42dbc" providerId="AD" clId="Web-{DECF182A-03FE-3F8B-C88F-6A8BDD6D453F}" dt="2023-12-04T02:10:57.632" v="532"/>
        <pc:sldMkLst>
          <pc:docMk/>
          <pc:sldMk cId="747753201" sldId="274"/>
        </pc:sldMkLst>
        <pc:spChg chg="mod">
          <ac:chgData name="Ryan, Collin Joseph" userId="S::ryanc19@students.ecu.edu::e085f67f-6f28-4638-830d-98bf2ac42dbc" providerId="AD" clId="Web-{DECF182A-03FE-3F8B-C88F-6A8BDD6D453F}" dt="2023-12-03T23:42:20.818" v="81" actId="1076"/>
          <ac:spMkLst>
            <pc:docMk/>
            <pc:sldMk cId="747753201" sldId="274"/>
            <ac:spMk id="4" creationId="{170C18BB-A1EB-9579-6A4B-35FB1973CC83}"/>
          </ac:spMkLst>
        </pc:spChg>
        <pc:spChg chg="mod">
          <ac:chgData name="Ryan, Collin Joseph" userId="S::ryanc19@students.ecu.edu::e085f67f-6f28-4638-830d-98bf2ac42dbc" providerId="AD" clId="Web-{DECF182A-03FE-3F8B-C88F-6A8BDD6D453F}" dt="2023-12-03T23:42:13.365" v="78" actId="1076"/>
          <ac:spMkLst>
            <pc:docMk/>
            <pc:sldMk cId="747753201" sldId="274"/>
            <ac:spMk id="5" creationId="{1A3A3643-0813-C514-8545-EC9095FE9C12}"/>
          </ac:spMkLst>
        </pc:spChg>
        <pc:spChg chg="mod">
          <ac:chgData name="Ryan, Collin Joseph" userId="S::ryanc19@students.ecu.edu::e085f67f-6f28-4638-830d-98bf2ac42dbc" providerId="AD" clId="Web-{DECF182A-03FE-3F8B-C88F-6A8BDD6D453F}" dt="2023-12-03T23:41:59.865" v="74" actId="1076"/>
          <ac:spMkLst>
            <pc:docMk/>
            <pc:sldMk cId="747753201" sldId="274"/>
            <ac:spMk id="6" creationId="{7B0392E3-EAF4-6C82-971D-C42DE33F00E5}"/>
          </ac:spMkLst>
        </pc:spChg>
        <pc:spChg chg="mod">
          <ac:chgData name="Ryan, Collin Joseph" userId="S::ryanc19@students.ecu.edu::e085f67f-6f28-4638-830d-98bf2ac42dbc" providerId="AD" clId="Web-{DECF182A-03FE-3F8B-C88F-6A8BDD6D453F}" dt="2023-12-03T23:41:39.442" v="69" actId="1076"/>
          <ac:spMkLst>
            <pc:docMk/>
            <pc:sldMk cId="747753201" sldId="274"/>
            <ac:spMk id="7" creationId="{4BF84C90-E743-8D03-C495-862B0A7C3EC2}"/>
          </ac:spMkLst>
        </pc:spChg>
        <pc:spChg chg="mod">
          <ac:chgData name="Ryan, Collin Joseph" userId="S::ryanc19@students.ecu.edu::e085f67f-6f28-4638-830d-98bf2ac42dbc" providerId="AD" clId="Web-{DECF182A-03FE-3F8B-C88F-6A8BDD6D453F}" dt="2023-12-03T23:41:27.598" v="66" actId="1076"/>
          <ac:spMkLst>
            <pc:docMk/>
            <pc:sldMk cId="747753201" sldId="274"/>
            <ac:spMk id="8" creationId="{5450F333-1F6A-8303-6088-C5918FBABB71}"/>
          </ac:spMkLst>
        </pc:spChg>
        <pc:spChg chg="mod">
          <ac:chgData name="Ryan, Collin Joseph" userId="S::ryanc19@students.ecu.edu::e085f67f-6f28-4638-830d-98bf2ac42dbc" providerId="AD" clId="Web-{DECF182A-03FE-3F8B-C88F-6A8BDD6D453F}" dt="2023-12-03T23:41:17.551" v="63" actId="1076"/>
          <ac:spMkLst>
            <pc:docMk/>
            <pc:sldMk cId="747753201" sldId="274"/>
            <ac:spMk id="9" creationId="{CD37F7EF-126D-7FCB-B0C0-3FEED1087285}"/>
          </ac:spMkLst>
        </pc:spChg>
        <pc:spChg chg="mod">
          <ac:chgData name="Ryan, Collin Joseph" userId="S::ryanc19@students.ecu.edu::e085f67f-6f28-4638-830d-98bf2ac42dbc" providerId="AD" clId="Web-{DECF182A-03FE-3F8B-C88F-6A8BDD6D453F}" dt="2023-12-03T23:48:04.375" v="102" actId="14100"/>
          <ac:spMkLst>
            <pc:docMk/>
            <pc:sldMk cId="747753201" sldId="274"/>
            <ac:spMk id="16" creationId="{A0899470-E24C-529D-6985-91076A5F7EFB}"/>
          </ac:spMkLst>
        </pc:spChg>
        <pc:spChg chg="mod">
          <ac:chgData name="Ryan, Collin Joseph" userId="S::ryanc19@students.ecu.edu::e085f67f-6f28-4638-830d-98bf2ac42dbc" providerId="AD" clId="Web-{DECF182A-03FE-3F8B-C88F-6A8BDD6D453F}" dt="2023-12-03T23:48:27.016" v="122" actId="1076"/>
          <ac:spMkLst>
            <pc:docMk/>
            <pc:sldMk cId="747753201" sldId="274"/>
            <ac:spMk id="17" creationId="{400091A3-1CC4-0EA4-86CF-C2E81AA0A529}"/>
          </ac:spMkLst>
        </pc:spChg>
        <pc:spChg chg="mod">
          <ac:chgData name="Ryan, Collin Joseph" userId="S::ryanc19@students.ecu.edu::e085f67f-6f28-4638-830d-98bf2ac42dbc" providerId="AD" clId="Web-{DECF182A-03FE-3F8B-C88F-6A8BDD6D453F}" dt="2023-12-03T23:48:40.704" v="141" actId="14100"/>
          <ac:spMkLst>
            <pc:docMk/>
            <pc:sldMk cId="747753201" sldId="274"/>
            <ac:spMk id="18" creationId="{4F446D39-5A4C-B9FF-112F-D499854DDA4F}"/>
          </ac:spMkLst>
        </pc:spChg>
        <pc:spChg chg="mod">
          <ac:chgData name="Ryan, Collin Joseph" userId="S::ryanc19@students.ecu.edu::e085f67f-6f28-4638-830d-98bf2ac42dbc" providerId="AD" clId="Web-{DECF182A-03FE-3F8B-C88F-6A8BDD6D453F}" dt="2023-12-03T23:48:47.563" v="151" actId="14100"/>
          <ac:spMkLst>
            <pc:docMk/>
            <pc:sldMk cId="747753201" sldId="274"/>
            <ac:spMk id="19" creationId="{1C9D7432-14BA-2E7A-CF7E-ABDA006C3FDA}"/>
          </ac:spMkLst>
        </pc:spChg>
        <pc:spChg chg="mod">
          <ac:chgData name="Ryan, Collin Joseph" userId="S::ryanc19@students.ecu.edu::e085f67f-6f28-4638-830d-98bf2ac42dbc" providerId="AD" clId="Web-{DECF182A-03FE-3F8B-C88F-6A8BDD6D453F}" dt="2023-12-03T23:49:02.236" v="168" actId="20577"/>
          <ac:spMkLst>
            <pc:docMk/>
            <pc:sldMk cId="747753201" sldId="274"/>
            <ac:spMk id="20" creationId="{BC7D5DD9-BB49-261A-4D6E-F734F36D842B}"/>
          </ac:spMkLst>
        </pc:spChg>
        <pc:spChg chg="mod">
          <ac:chgData name="Ryan, Collin Joseph" userId="S::ryanc19@students.ecu.edu::e085f67f-6f28-4638-830d-98bf2ac42dbc" providerId="AD" clId="Web-{DECF182A-03FE-3F8B-C88F-6A8BDD6D453F}" dt="2023-12-03T23:41:24.160" v="65" actId="1076"/>
          <ac:spMkLst>
            <pc:docMk/>
            <pc:sldMk cId="747753201" sldId="274"/>
            <ac:spMk id="21" creationId="{326D8F3F-8BF9-166E-091D-6E46A108F8F1}"/>
          </ac:spMkLst>
        </pc:spChg>
        <pc:spChg chg="add mod">
          <ac:chgData name="Ryan, Collin Joseph" userId="S::ryanc19@students.ecu.edu::e085f67f-6f28-4638-830d-98bf2ac42dbc" providerId="AD" clId="Web-{DECF182A-03FE-3F8B-C88F-6A8BDD6D453F}" dt="2023-12-04T02:10:57.632" v="532"/>
          <ac:spMkLst>
            <pc:docMk/>
            <pc:sldMk cId="747753201" sldId="274"/>
            <ac:spMk id="23" creationId="{95E9F799-A4CB-40B5-BAD9-DBDA9D19FA68}"/>
          </ac:spMkLst>
        </pc:spChg>
        <pc:picChg chg="add mod">
          <ac:chgData name="Ryan, Collin Joseph" userId="S::ryanc19@students.ecu.edu::e085f67f-6f28-4638-830d-98bf2ac42dbc" providerId="AD" clId="Web-{DECF182A-03FE-3F8B-C88F-6A8BDD6D453F}" dt="2023-12-04T02:10:35.788" v="516" actId="1076"/>
          <ac:picMkLst>
            <pc:docMk/>
            <pc:sldMk cId="747753201" sldId="274"/>
            <ac:picMk id="22" creationId="{E4538786-9D24-25AB-3E52-2E078CADE77F}"/>
          </ac:picMkLst>
        </pc:picChg>
        <pc:cxnChg chg="mod">
          <ac:chgData name="Ryan, Collin Joseph" userId="S::ryanc19@students.ecu.edu::e085f67f-6f28-4638-830d-98bf2ac42dbc" providerId="AD" clId="Web-{DECF182A-03FE-3F8B-C88F-6A8BDD6D453F}" dt="2023-12-03T23:42:20.818" v="81" actId="1076"/>
          <ac:cxnSpMkLst>
            <pc:docMk/>
            <pc:sldMk cId="747753201" sldId="274"/>
            <ac:cxnSpMk id="10" creationId="{B3B0D65A-514A-C2A1-3F5B-C657A6F3201C}"/>
          </ac:cxnSpMkLst>
        </pc:cxnChg>
        <pc:cxnChg chg="mod">
          <ac:chgData name="Ryan, Collin Joseph" userId="S::ryanc19@students.ecu.edu::e085f67f-6f28-4638-830d-98bf2ac42dbc" providerId="AD" clId="Web-{DECF182A-03FE-3F8B-C88F-6A8BDD6D453F}" dt="2023-12-03T23:42:18.646" v="80" actId="1076"/>
          <ac:cxnSpMkLst>
            <pc:docMk/>
            <pc:sldMk cId="747753201" sldId="274"/>
            <ac:cxnSpMk id="11" creationId="{CC03B858-C31A-AFBF-A3CD-08D8D334D002}"/>
          </ac:cxnSpMkLst>
        </pc:cxnChg>
        <pc:cxnChg chg="mod">
          <ac:chgData name="Ryan, Collin Joseph" userId="S::ryanc19@students.ecu.edu::e085f67f-6f28-4638-830d-98bf2ac42dbc" providerId="AD" clId="Web-{DECF182A-03FE-3F8B-C88F-6A8BDD6D453F}" dt="2023-12-03T23:42:10.505" v="77" actId="1076"/>
          <ac:cxnSpMkLst>
            <pc:docMk/>
            <pc:sldMk cId="747753201" sldId="274"/>
            <ac:cxnSpMk id="12" creationId="{6266086C-BD07-4D47-3FAA-344F73A2EC09}"/>
          </ac:cxnSpMkLst>
        </pc:cxnChg>
        <pc:cxnChg chg="mod">
          <ac:chgData name="Ryan, Collin Joseph" userId="S::ryanc19@students.ecu.edu::e085f67f-6f28-4638-830d-98bf2ac42dbc" providerId="AD" clId="Web-{DECF182A-03FE-3F8B-C88F-6A8BDD6D453F}" dt="2023-12-03T23:41:57.396" v="73" actId="1076"/>
          <ac:cxnSpMkLst>
            <pc:docMk/>
            <pc:sldMk cId="747753201" sldId="274"/>
            <ac:cxnSpMk id="13" creationId="{4D1C880C-4A50-0191-526C-FDA8A945304D}"/>
          </ac:cxnSpMkLst>
        </pc:cxnChg>
        <pc:cxnChg chg="mod">
          <ac:chgData name="Ryan, Collin Joseph" userId="S::ryanc19@students.ecu.edu::e085f67f-6f28-4638-830d-98bf2ac42dbc" providerId="AD" clId="Web-{DECF182A-03FE-3F8B-C88F-6A8BDD6D453F}" dt="2023-12-03T23:41:34.458" v="68" actId="1076"/>
          <ac:cxnSpMkLst>
            <pc:docMk/>
            <pc:sldMk cId="747753201" sldId="274"/>
            <ac:cxnSpMk id="14" creationId="{FF3286E2-4A52-B3B6-F074-B5A24A024A80}"/>
          </ac:cxnSpMkLst>
        </pc:cxnChg>
        <pc:cxnChg chg="mod">
          <ac:chgData name="Ryan, Collin Joseph" userId="S::ryanc19@students.ecu.edu::e085f67f-6f28-4638-830d-98bf2ac42dbc" providerId="AD" clId="Web-{DECF182A-03FE-3F8B-C88F-6A8BDD6D453F}" dt="2023-12-03T23:41:20.754" v="64" actId="1076"/>
          <ac:cxnSpMkLst>
            <pc:docMk/>
            <pc:sldMk cId="747753201" sldId="274"/>
            <ac:cxnSpMk id="15" creationId="{C065C528-6234-9B1A-B2DB-BCBAEE159D44}"/>
          </ac:cxnSpMkLst>
        </pc:cxnChg>
      </pc:sldChg>
      <pc:sldChg chg="addSp delSp">
        <pc:chgData name="Ryan, Collin Joseph" userId="S::ryanc19@students.ecu.edu::e085f67f-6f28-4638-830d-98bf2ac42dbc" providerId="AD" clId="Web-{DECF182A-03FE-3F8B-C88F-6A8BDD6D453F}" dt="2023-12-04T00:06:55.703" v="170"/>
        <pc:sldMkLst>
          <pc:docMk/>
          <pc:sldMk cId="1995895505" sldId="277"/>
        </pc:sldMkLst>
        <pc:graphicFrameChg chg="add del">
          <ac:chgData name="Ryan, Collin Joseph" userId="S::ryanc19@students.ecu.edu::e085f67f-6f28-4638-830d-98bf2ac42dbc" providerId="AD" clId="Web-{DECF182A-03FE-3F8B-C88F-6A8BDD6D453F}" dt="2023-12-04T00:06:55.703" v="170"/>
          <ac:graphicFrameMkLst>
            <pc:docMk/>
            <pc:sldMk cId="1995895505" sldId="277"/>
            <ac:graphicFrameMk id="4" creationId="{EFD0B418-A23D-4CD0-AA24-D81EEA012F33}"/>
          </ac:graphicFrameMkLst>
        </pc:graphicFrameChg>
      </pc:sldChg>
      <pc:sldChg chg="addSp delSp modSp new mod ord modMedia modClrScheme addAnim chgLayout">
        <pc:chgData name="Ryan, Collin Joseph" userId="S::ryanc19@students.ecu.edu::e085f67f-6f28-4638-830d-98bf2ac42dbc" providerId="AD" clId="Web-{DECF182A-03FE-3F8B-C88F-6A8BDD6D453F}" dt="2023-12-04T02:11:30.711" v="544" actId="1076"/>
        <pc:sldMkLst>
          <pc:docMk/>
          <pc:sldMk cId="2235709815" sldId="279"/>
        </pc:sldMkLst>
        <pc:spChg chg="mod ord">
          <ac:chgData name="Ryan, Collin Joseph" userId="S::ryanc19@students.ecu.edu::e085f67f-6f28-4638-830d-98bf2ac42dbc" providerId="AD" clId="Web-{DECF182A-03FE-3F8B-C88F-6A8BDD6D453F}" dt="2023-12-04T00:16:26.423" v="183"/>
          <ac:spMkLst>
            <pc:docMk/>
            <pc:sldMk cId="2235709815" sldId="279"/>
            <ac:spMk id="2" creationId="{4E80CD35-1F12-7750-184C-7FFD23FF9DB2}"/>
          </ac:spMkLst>
        </pc:spChg>
        <pc:spChg chg="del">
          <ac:chgData name="Ryan, Collin Joseph" userId="S::ryanc19@students.ecu.edu::e085f67f-6f28-4638-830d-98bf2ac42dbc" providerId="AD" clId="Web-{DECF182A-03FE-3F8B-C88F-6A8BDD6D453F}" dt="2023-12-04T00:16:16.813" v="181"/>
          <ac:spMkLst>
            <pc:docMk/>
            <pc:sldMk cId="2235709815" sldId="279"/>
            <ac:spMk id="3" creationId="{53C39148-55D0-F6B6-89C1-30CA7795A098}"/>
          </ac:spMkLst>
        </pc:spChg>
        <pc:spChg chg="add mod ord">
          <ac:chgData name="Ryan, Collin Joseph" userId="S::ryanc19@students.ecu.edu::e085f67f-6f28-4638-830d-98bf2ac42dbc" providerId="AD" clId="Web-{DECF182A-03FE-3F8B-C88F-6A8BDD6D453F}" dt="2023-12-04T00:48:38.711" v="510" actId="20577"/>
          <ac:spMkLst>
            <pc:docMk/>
            <pc:sldMk cId="2235709815" sldId="279"/>
            <ac:spMk id="5" creationId="{73CF6A44-DB20-A8D1-BDAC-F07E22D7F681}"/>
          </ac:spMkLst>
        </pc:spChg>
        <pc:spChg chg="add mod">
          <ac:chgData name="Ryan, Collin Joseph" userId="S::ryanc19@students.ecu.edu::e085f67f-6f28-4638-830d-98bf2ac42dbc" providerId="AD" clId="Web-{DECF182A-03FE-3F8B-C88F-6A8BDD6D453F}" dt="2023-12-04T02:11:30.711" v="544" actId="1076"/>
          <ac:spMkLst>
            <pc:docMk/>
            <pc:sldMk cId="2235709815" sldId="279"/>
            <ac:spMk id="7" creationId="{464825E4-1501-C8FC-84CF-569772691551}"/>
          </ac:spMkLst>
        </pc:spChg>
        <pc:picChg chg="add del mod">
          <ac:chgData name="Ryan, Collin Joseph" userId="S::ryanc19@students.ecu.edu::e085f67f-6f28-4638-830d-98bf2ac42dbc" providerId="AD" clId="Web-{DECF182A-03FE-3F8B-C88F-6A8BDD6D453F}" dt="2023-12-04T01:59:58.067" v="513"/>
          <ac:picMkLst>
            <pc:docMk/>
            <pc:sldMk cId="2235709815" sldId="279"/>
            <ac:picMk id="3" creationId="{EEED24ED-4FFF-8F3A-1C67-442AB9681F6D}"/>
          </ac:picMkLst>
        </pc:picChg>
        <pc:picChg chg="add mod ord">
          <ac:chgData name="Ryan, Collin Joseph" userId="S::ryanc19@students.ecu.edu::e085f67f-6f28-4638-830d-98bf2ac42dbc" providerId="AD" clId="Web-{DECF182A-03FE-3F8B-C88F-6A8BDD6D453F}" dt="2023-12-04T00:16:36.095" v="185" actId="1076"/>
          <ac:picMkLst>
            <pc:docMk/>
            <pc:sldMk cId="2235709815" sldId="279"/>
            <ac:picMk id="4" creationId="{2EA4729E-D563-BFCB-B817-31FCD3129A0E}"/>
          </ac:picMkLst>
        </pc:picChg>
        <pc:picChg chg="add mod">
          <ac:chgData name="Ryan, Collin Joseph" userId="S::ryanc19@students.ecu.edu::e085f67f-6f28-4638-830d-98bf2ac42dbc" providerId="AD" clId="Web-{DECF182A-03FE-3F8B-C88F-6A8BDD6D453F}" dt="2023-12-04T02:11:18.242" v="534" actId="1076"/>
          <ac:picMkLst>
            <pc:docMk/>
            <pc:sldMk cId="2235709815" sldId="279"/>
            <ac:picMk id="6" creationId="{EA2F9DF8-36A6-C676-2419-9CEE7C7F79A3}"/>
          </ac:picMkLst>
        </pc:picChg>
      </pc:sldChg>
      <pc:sldChg chg="addSp delSp modSp new mod ord modClrScheme chgLayout">
        <pc:chgData name="Ryan, Collin Joseph" userId="S::ryanc19@students.ecu.edu::e085f67f-6f28-4638-830d-98bf2ac42dbc" providerId="AD" clId="Web-{DECF182A-03FE-3F8B-C88F-6A8BDD6D453F}" dt="2023-12-04T00:22:00.104" v="232" actId="20577"/>
        <pc:sldMkLst>
          <pc:docMk/>
          <pc:sldMk cId="2259701533" sldId="280"/>
        </pc:sldMkLst>
        <pc:spChg chg="mod ord">
          <ac:chgData name="Ryan, Collin Joseph" userId="S::ryanc19@students.ecu.edu::e085f67f-6f28-4638-830d-98bf2ac42dbc" providerId="AD" clId="Web-{DECF182A-03FE-3F8B-C88F-6A8BDD6D453F}" dt="2023-12-04T00:22:00.104" v="232" actId="20577"/>
          <ac:spMkLst>
            <pc:docMk/>
            <pc:sldMk cId="2259701533" sldId="280"/>
            <ac:spMk id="2" creationId="{AAE938B5-0440-E7CB-FB39-7DBB2C907946}"/>
          </ac:spMkLst>
        </pc:spChg>
        <pc:spChg chg="mod ord">
          <ac:chgData name="Ryan, Collin Joseph" userId="S::ryanc19@students.ecu.edu::e085f67f-6f28-4638-830d-98bf2ac42dbc" providerId="AD" clId="Web-{DECF182A-03FE-3F8B-C88F-6A8BDD6D453F}" dt="2023-12-04T00:21:20.587" v="223" actId="20577"/>
          <ac:spMkLst>
            <pc:docMk/>
            <pc:sldMk cId="2259701533" sldId="280"/>
            <ac:spMk id="3" creationId="{0741E66D-6447-667E-8FA5-5554F2F451A3}"/>
          </ac:spMkLst>
        </pc:spChg>
        <pc:spChg chg="add del mod ord">
          <ac:chgData name="Ryan, Collin Joseph" userId="S::ryanc19@students.ecu.edu::e085f67f-6f28-4638-830d-98bf2ac42dbc" providerId="AD" clId="Web-{DECF182A-03FE-3F8B-C88F-6A8BDD6D453F}" dt="2023-12-04T00:20:51.242" v="217"/>
          <ac:spMkLst>
            <pc:docMk/>
            <pc:sldMk cId="2259701533" sldId="280"/>
            <ac:spMk id="4" creationId="{DD7B9E4D-A6F4-6814-E952-EF91DC2CF700}"/>
          </ac:spMkLst>
        </pc:spChg>
        <pc:picChg chg="add mod">
          <ac:chgData name="Ryan, Collin Joseph" userId="S::ryanc19@students.ecu.edu::e085f67f-6f28-4638-830d-98bf2ac42dbc" providerId="AD" clId="Web-{DECF182A-03FE-3F8B-C88F-6A8BDD6D453F}" dt="2023-12-04T00:21:09.274" v="221" actId="1076"/>
          <ac:picMkLst>
            <pc:docMk/>
            <pc:sldMk cId="2259701533" sldId="280"/>
            <ac:picMk id="5" creationId="{EB68296F-7947-D159-F111-80FBCDE78D7B}"/>
          </ac:picMkLst>
        </pc:picChg>
      </pc:sldChg>
      <pc:sldChg chg="addSp modSp new">
        <pc:chgData name="Ryan, Collin Joseph" userId="S::ryanc19@students.ecu.edu::e085f67f-6f28-4638-830d-98bf2ac42dbc" providerId="AD" clId="Web-{DECF182A-03FE-3F8B-C88F-6A8BDD6D453F}" dt="2023-12-04T00:23:19.981" v="267" actId="14100"/>
        <pc:sldMkLst>
          <pc:docMk/>
          <pc:sldMk cId="514447756" sldId="281"/>
        </pc:sldMkLst>
        <pc:spChg chg="mod">
          <ac:chgData name="Ryan, Collin Joseph" userId="S::ryanc19@students.ecu.edu::e085f67f-6f28-4638-830d-98bf2ac42dbc" providerId="AD" clId="Web-{DECF182A-03FE-3F8B-C88F-6A8BDD6D453F}" dt="2023-12-04T00:22:43.386" v="262" actId="20577"/>
          <ac:spMkLst>
            <pc:docMk/>
            <pc:sldMk cId="514447756" sldId="281"/>
            <ac:spMk id="2" creationId="{4066368F-0105-4E31-C176-A1F856DBE802}"/>
          </ac:spMkLst>
        </pc:spChg>
        <pc:graphicFrameChg chg="add mod">
          <ac:chgData name="Ryan, Collin Joseph" userId="S::ryanc19@students.ecu.edu::e085f67f-6f28-4638-830d-98bf2ac42dbc" providerId="AD" clId="Web-{DECF182A-03FE-3F8B-C88F-6A8BDD6D453F}" dt="2023-12-04T00:23:04.121" v="264" actId="14100"/>
          <ac:graphicFrameMkLst>
            <pc:docMk/>
            <pc:sldMk cId="514447756" sldId="281"/>
            <ac:graphicFrameMk id="3" creationId="{1228267A-672E-AA87-D813-890FDDFCCEA2}"/>
          </ac:graphicFrameMkLst>
        </pc:graphicFrameChg>
        <pc:picChg chg="add mod">
          <ac:chgData name="Ryan, Collin Joseph" userId="S::ryanc19@students.ecu.edu::e085f67f-6f28-4638-830d-98bf2ac42dbc" providerId="AD" clId="Web-{DECF182A-03FE-3F8B-C88F-6A8BDD6D453F}" dt="2023-12-04T00:23:19.981" v="267" actId="14100"/>
          <ac:picMkLst>
            <pc:docMk/>
            <pc:sldMk cId="514447756" sldId="281"/>
            <ac:picMk id="22" creationId="{4BBB883A-8805-F3B5-9974-FD8C9595228C}"/>
          </ac:picMkLst>
        </pc:picChg>
      </pc:sldChg>
      <pc:sldChg chg="addSp delSp modSp new">
        <pc:chgData name="Ryan, Collin Joseph" userId="S::ryanc19@students.ecu.edu::e085f67f-6f28-4638-830d-98bf2ac42dbc" providerId="AD" clId="Web-{DECF182A-03FE-3F8B-C88F-6A8BDD6D453F}" dt="2023-12-04T00:29:01.069" v="356" actId="20577"/>
        <pc:sldMkLst>
          <pc:docMk/>
          <pc:sldMk cId="1382878629" sldId="282"/>
        </pc:sldMkLst>
        <pc:spChg chg="mod">
          <ac:chgData name="Ryan, Collin Joseph" userId="S::ryanc19@students.ecu.edu::e085f67f-6f28-4638-830d-98bf2ac42dbc" providerId="AD" clId="Web-{DECF182A-03FE-3F8B-C88F-6A8BDD6D453F}" dt="2023-12-04T00:25:26.453" v="293" actId="20577"/>
          <ac:spMkLst>
            <pc:docMk/>
            <pc:sldMk cId="1382878629" sldId="282"/>
            <ac:spMk id="2" creationId="{3338335F-680F-4F50-99C4-C24EC4387B57}"/>
          </ac:spMkLst>
        </pc:spChg>
        <pc:spChg chg="del">
          <ac:chgData name="Ryan, Collin Joseph" userId="S::ryanc19@students.ecu.edu::e085f67f-6f28-4638-830d-98bf2ac42dbc" providerId="AD" clId="Web-{DECF182A-03FE-3F8B-C88F-6A8BDD6D453F}" dt="2023-12-04T00:25:29.282" v="294"/>
          <ac:spMkLst>
            <pc:docMk/>
            <pc:sldMk cId="1382878629" sldId="282"/>
            <ac:spMk id="3" creationId="{061A602B-4891-8FC1-BFBC-CBC2A662E34F}"/>
          </ac:spMkLst>
        </pc:spChg>
        <pc:spChg chg="mod">
          <ac:chgData name="Ryan, Collin Joseph" userId="S::ryanc19@students.ecu.edu::e085f67f-6f28-4638-830d-98bf2ac42dbc" providerId="AD" clId="Web-{DECF182A-03FE-3F8B-C88F-6A8BDD6D453F}" dt="2023-12-04T00:29:01.069" v="356" actId="20577"/>
          <ac:spMkLst>
            <pc:docMk/>
            <pc:sldMk cId="1382878629" sldId="282"/>
            <ac:spMk id="4" creationId="{B83F6742-1B31-8B9A-9149-76D5EA496DAC}"/>
          </ac:spMkLst>
        </pc:spChg>
        <pc:picChg chg="add mod">
          <ac:chgData name="Ryan, Collin Joseph" userId="S::ryanc19@students.ecu.edu::e085f67f-6f28-4638-830d-98bf2ac42dbc" providerId="AD" clId="Web-{DECF182A-03FE-3F8B-C88F-6A8BDD6D453F}" dt="2023-12-04T00:25:46.532" v="300" actId="1076"/>
          <ac:picMkLst>
            <pc:docMk/>
            <pc:sldMk cId="1382878629" sldId="282"/>
            <ac:picMk id="5" creationId="{D96FA8A9-E0E5-C2A5-83FE-FF97A7996ECB}"/>
          </ac:picMkLst>
        </pc:picChg>
      </pc:sldChg>
      <pc:sldChg chg="addSp delSp modSp new">
        <pc:chgData name="Ryan, Collin Joseph" userId="S::ryanc19@students.ecu.edu::e085f67f-6f28-4638-830d-98bf2ac42dbc" providerId="AD" clId="Web-{DECF182A-03FE-3F8B-C88F-6A8BDD6D453F}" dt="2023-12-04T00:30:59.744" v="414" actId="1076"/>
        <pc:sldMkLst>
          <pc:docMk/>
          <pc:sldMk cId="2508502631" sldId="283"/>
        </pc:sldMkLst>
        <pc:spChg chg="mod">
          <ac:chgData name="Ryan, Collin Joseph" userId="S::ryanc19@students.ecu.edu::e085f67f-6f28-4638-830d-98bf2ac42dbc" providerId="AD" clId="Web-{DECF182A-03FE-3F8B-C88F-6A8BDD6D453F}" dt="2023-12-04T00:29:28.554" v="388" actId="14100"/>
          <ac:spMkLst>
            <pc:docMk/>
            <pc:sldMk cId="2508502631" sldId="283"/>
            <ac:spMk id="2" creationId="{22CFDFD6-24F2-93AF-443F-584111277766}"/>
          </ac:spMkLst>
        </pc:spChg>
        <pc:spChg chg="del">
          <ac:chgData name="Ryan, Collin Joseph" userId="S::ryanc19@students.ecu.edu::e085f67f-6f28-4638-830d-98bf2ac42dbc" providerId="AD" clId="Web-{DECF182A-03FE-3F8B-C88F-6A8BDD6D453F}" dt="2023-12-04T00:30:37.650" v="406"/>
          <ac:spMkLst>
            <pc:docMk/>
            <pc:sldMk cId="2508502631" sldId="283"/>
            <ac:spMk id="3" creationId="{378E09EF-CD8F-E208-455D-9B8338382EB6}"/>
          </ac:spMkLst>
        </pc:spChg>
        <pc:spChg chg="mod">
          <ac:chgData name="Ryan, Collin Joseph" userId="S::ryanc19@students.ecu.edu::e085f67f-6f28-4638-830d-98bf2ac42dbc" providerId="AD" clId="Web-{DECF182A-03FE-3F8B-C88F-6A8BDD6D453F}" dt="2023-12-04T00:30:33.696" v="405" actId="20577"/>
          <ac:spMkLst>
            <pc:docMk/>
            <pc:sldMk cId="2508502631" sldId="283"/>
            <ac:spMk id="4" creationId="{75DDAB02-A117-7B41-D551-7EF0818C43CE}"/>
          </ac:spMkLst>
        </pc:spChg>
        <pc:picChg chg="add mod">
          <ac:chgData name="Ryan, Collin Joseph" userId="S::ryanc19@students.ecu.edu::e085f67f-6f28-4638-830d-98bf2ac42dbc" providerId="AD" clId="Web-{DECF182A-03FE-3F8B-C88F-6A8BDD6D453F}" dt="2023-12-04T00:30:59.744" v="414" actId="1076"/>
          <ac:picMkLst>
            <pc:docMk/>
            <pc:sldMk cId="2508502631" sldId="283"/>
            <ac:picMk id="5" creationId="{875BA8FD-411F-7513-4579-203B73AF44B1}"/>
          </ac:picMkLst>
        </pc:picChg>
      </pc:sldChg>
      <pc:sldChg chg="addSp delSp modSp new ord">
        <pc:chgData name="Ryan, Collin Joseph" userId="S::ryanc19@students.ecu.edu::e085f67f-6f28-4638-830d-98bf2ac42dbc" providerId="AD" clId="Web-{DECF182A-03FE-3F8B-C88F-6A8BDD6D453F}" dt="2023-12-04T02:05:38.733" v="514"/>
        <pc:sldMkLst>
          <pc:docMk/>
          <pc:sldMk cId="179240093" sldId="284"/>
        </pc:sldMkLst>
        <pc:spChg chg="mod">
          <ac:chgData name="Ryan, Collin Joseph" userId="S::ryanc19@students.ecu.edu::e085f67f-6f28-4638-830d-98bf2ac42dbc" providerId="AD" clId="Web-{DECF182A-03FE-3F8B-C88F-6A8BDD6D453F}" dt="2023-12-04T00:38:41.866" v="438" actId="20577"/>
          <ac:spMkLst>
            <pc:docMk/>
            <pc:sldMk cId="179240093" sldId="284"/>
            <ac:spMk id="2" creationId="{97E60C4A-8E03-9203-995E-9E30BB04B959}"/>
          </ac:spMkLst>
        </pc:spChg>
        <pc:spChg chg="del">
          <ac:chgData name="Ryan, Collin Joseph" userId="S::ryanc19@students.ecu.edu::e085f67f-6f28-4638-830d-98bf2ac42dbc" providerId="AD" clId="Web-{DECF182A-03FE-3F8B-C88F-6A8BDD6D453F}" dt="2023-12-04T00:38:54.117" v="441"/>
          <ac:spMkLst>
            <pc:docMk/>
            <pc:sldMk cId="179240093" sldId="284"/>
            <ac:spMk id="3" creationId="{2759CF09-18C3-8EF5-CBAA-AB53AB47DA45}"/>
          </ac:spMkLst>
        </pc:spChg>
        <pc:spChg chg="del">
          <ac:chgData name="Ryan, Collin Joseph" userId="S::ryanc19@students.ecu.edu::e085f67f-6f28-4638-830d-98bf2ac42dbc" providerId="AD" clId="Web-{DECF182A-03FE-3F8B-C88F-6A8BDD6D453F}" dt="2023-12-04T00:39:07.992" v="443"/>
          <ac:spMkLst>
            <pc:docMk/>
            <pc:sldMk cId="179240093" sldId="284"/>
            <ac:spMk id="4" creationId="{8B460F34-6BAC-5A97-53D7-18297B45EE09}"/>
          </ac:spMkLst>
        </pc:spChg>
        <pc:graphicFrameChg chg="add mod modGraphic">
          <ac:chgData name="Ryan, Collin Joseph" userId="S::ryanc19@students.ecu.edu::e085f67f-6f28-4638-830d-98bf2ac42dbc" providerId="AD" clId="Web-{DECF182A-03FE-3F8B-C88F-6A8BDD6D453F}" dt="2023-12-04T00:42:10.466" v="461" actId="20577"/>
          <ac:graphicFrameMkLst>
            <pc:docMk/>
            <pc:sldMk cId="179240093" sldId="284"/>
            <ac:graphicFrameMk id="5" creationId="{821CC3B1-2AB6-43EC-6C1E-0B7E06BB5085}"/>
          </ac:graphicFrameMkLst>
        </pc:graphicFrameChg>
        <pc:picChg chg="add mod">
          <ac:chgData name="Ryan, Collin Joseph" userId="S::ryanc19@students.ecu.edu::e085f67f-6f28-4638-830d-98bf2ac42dbc" providerId="AD" clId="Web-{DECF182A-03FE-3F8B-C88F-6A8BDD6D453F}" dt="2023-12-04T00:39:16.070" v="447" actId="1076"/>
          <ac:picMkLst>
            <pc:docMk/>
            <pc:sldMk cId="179240093" sldId="284"/>
            <ac:picMk id="45" creationId="{4E86878F-D289-46CD-472F-EA2A2B1A057D}"/>
          </ac:picMkLst>
        </pc:picChg>
      </pc:sldChg>
    </pc:docChg>
  </pc:docChgLst>
  <pc:docChgLst>
    <pc:chgData name="Coleman, Toni Traci" userId="S::colemanto20@students.ecu.edu::ac2bf5af-84c6-4086-8074-5b86a8f3ffc4" providerId="AD" clId="Web-{A1836A99-E227-46A2-9D86-C842534F2CB2}"/>
    <pc:docChg chg="modSld">
      <pc:chgData name="Coleman, Toni Traci" userId="S::colemanto20@students.ecu.edu::ac2bf5af-84c6-4086-8074-5b86a8f3ffc4" providerId="AD" clId="Web-{A1836A99-E227-46A2-9D86-C842534F2CB2}" dt="2023-12-04T01:25:44.635" v="9" actId="1076"/>
      <pc:docMkLst>
        <pc:docMk/>
      </pc:docMkLst>
      <pc:sldChg chg="addSp modSp modMedia addAnim">
        <pc:chgData name="Coleman, Toni Traci" userId="S::colemanto20@students.ecu.edu::ac2bf5af-84c6-4086-8074-5b86a8f3ffc4" providerId="AD" clId="Web-{A1836A99-E227-46A2-9D86-C842534F2CB2}" dt="2023-12-04T01:24:27.146" v="8" actId="20577"/>
        <pc:sldMkLst>
          <pc:docMk/>
          <pc:sldMk cId="3912747309" sldId="268"/>
        </pc:sldMkLst>
        <pc:spChg chg="mod">
          <ac:chgData name="Coleman, Toni Traci" userId="S::colemanto20@students.ecu.edu::ac2bf5af-84c6-4086-8074-5b86a8f3ffc4" providerId="AD" clId="Web-{A1836A99-E227-46A2-9D86-C842534F2CB2}" dt="2023-12-04T01:24:27.146" v="8" actId="20577"/>
          <ac:spMkLst>
            <pc:docMk/>
            <pc:sldMk cId="3912747309" sldId="268"/>
            <ac:spMk id="5" creationId="{44FB34C8-9F1A-02A2-9286-2B1B050766F9}"/>
          </ac:spMkLst>
        </pc:spChg>
        <pc:picChg chg="add mod">
          <ac:chgData name="Coleman, Toni Traci" userId="S::colemanto20@students.ecu.edu::ac2bf5af-84c6-4086-8074-5b86a8f3ffc4" providerId="AD" clId="Web-{A1836A99-E227-46A2-9D86-C842534F2CB2}" dt="2023-12-04T01:24:18.520" v="6" actId="1076"/>
          <ac:picMkLst>
            <pc:docMk/>
            <pc:sldMk cId="3912747309" sldId="268"/>
            <ac:picMk id="3" creationId="{51CF5E5A-6109-4434-369A-A4B54BA99D99}"/>
          </ac:picMkLst>
        </pc:picChg>
      </pc:sldChg>
      <pc:sldChg chg="addSp modSp modMedia addAnim">
        <pc:chgData name="Coleman, Toni Traci" userId="S::colemanto20@students.ecu.edu::ac2bf5af-84c6-4086-8074-5b86a8f3ffc4" providerId="AD" clId="Web-{A1836A99-E227-46A2-9D86-C842534F2CB2}" dt="2023-12-04T01:25:44.635" v="9" actId="1076"/>
        <pc:sldMkLst>
          <pc:docMk/>
          <pc:sldMk cId="729289388" sldId="269"/>
        </pc:sldMkLst>
        <pc:picChg chg="add mod">
          <ac:chgData name="Coleman, Toni Traci" userId="S::colemanto20@students.ecu.edu::ac2bf5af-84c6-4086-8074-5b86a8f3ffc4" providerId="AD" clId="Web-{A1836A99-E227-46A2-9D86-C842534F2CB2}" dt="2023-12-04T01:25:44.635" v="9" actId="1076"/>
          <ac:picMkLst>
            <pc:docMk/>
            <pc:sldMk cId="729289388" sldId="269"/>
            <ac:picMk id="4" creationId="{CE835307-9D0D-3E8B-CCDF-2695C460EDE7}"/>
          </ac:picMkLst>
        </pc:picChg>
      </pc:sldChg>
    </pc:docChg>
  </pc:docChgLst>
  <pc:docChgLst>
    <pc:chgData name="Eimers, Justin Tripp" userId="S::eimersj21@students.ecu.edu::6d1e77e8-44fd-42d6-8492-4ca5519afcd8" providerId="AD" clId="Web-{248AF256-C8A8-4F88-AFB2-4E0C60BB944E}"/>
    <pc:docChg chg="modSld">
      <pc:chgData name="Eimers, Justin Tripp" userId="S::eimersj21@students.ecu.edu::6d1e77e8-44fd-42d6-8492-4ca5519afcd8" providerId="AD" clId="Web-{248AF256-C8A8-4F88-AFB2-4E0C60BB944E}" dt="2023-12-04T01:43:48.637" v="15" actId="1076"/>
      <pc:docMkLst>
        <pc:docMk/>
      </pc:docMkLst>
      <pc:sldChg chg="addSp modSp modMedia addAnim">
        <pc:chgData name="Eimers, Justin Tripp" userId="S::eimersj21@students.ecu.edu::6d1e77e8-44fd-42d6-8492-4ca5519afcd8" providerId="AD" clId="Web-{248AF256-C8A8-4F88-AFB2-4E0C60BB944E}" dt="2023-12-04T01:43:48.637" v="15" actId="1076"/>
        <pc:sldMkLst>
          <pc:docMk/>
          <pc:sldMk cId="2805463391" sldId="275"/>
        </pc:sldMkLst>
        <pc:picChg chg="add mod">
          <ac:chgData name="Eimers, Justin Tripp" userId="S::eimersj21@students.ecu.edu::6d1e77e8-44fd-42d6-8492-4ca5519afcd8" providerId="AD" clId="Web-{248AF256-C8A8-4F88-AFB2-4E0C60BB944E}" dt="2023-12-04T01:43:48.637" v="15" actId="1076"/>
          <ac:picMkLst>
            <pc:docMk/>
            <pc:sldMk cId="2805463391" sldId="275"/>
            <ac:picMk id="3" creationId="{8368E193-03DA-4CE6-3D43-A680F431BAE7}"/>
          </ac:picMkLst>
        </pc:picChg>
      </pc:sldChg>
      <pc:sldChg chg="addSp modSp modMedia addAnim">
        <pc:chgData name="Eimers, Justin Tripp" userId="S::eimersj21@students.ecu.edu::6d1e77e8-44fd-42d6-8492-4ca5519afcd8" providerId="AD" clId="Web-{248AF256-C8A8-4F88-AFB2-4E0C60BB944E}" dt="2023-12-04T01:39:09.833" v="11" actId="1076"/>
        <pc:sldMkLst>
          <pc:docMk/>
          <pc:sldMk cId="3282929374" sldId="276"/>
        </pc:sldMkLst>
        <pc:picChg chg="add mod">
          <ac:chgData name="Eimers, Justin Tripp" userId="S::eimersj21@students.ecu.edu::6d1e77e8-44fd-42d6-8492-4ca5519afcd8" providerId="AD" clId="Web-{248AF256-C8A8-4F88-AFB2-4E0C60BB944E}" dt="2023-12-04T01:39:09.833" v="11" actId="1076"/>
          <ac:picMkLst>
            <pc:docMk/>
            <pc:sldMk cId="3282929374" sldId="276"/>
            <ac:picMk id="4" creationId="{F43EC746-7BD2-4DD3-C9C8-444617AB81D8}"/>
          </ac:picMkLst>
        </pc:picChg>
      </pc:sldChg>
      <pc:sldChg chg="addSp delSp modSp">
        <pc:chgData name="Eimers, Justin Tripp" userId="S::eimersj21@students.ecu.edu::6d1e77e8-44fd-42d6-8492-4ca5519afcd8" providerId="AD" clId="Web-{248AF256-C8A8-4F88-AFB2-4E0C60BB944E}" dt="2023-12-04T01:30:01.899" v="4"/>
        <pc:sldMkLst>
          <pc:docMk/>
          <pc:sldMk cId="2235709815" sldId="279"/>
        </pc:sldMkLst>
        <pc:picChg chg="add del mod">
          <ac:chgData name="Eimers, Justin Tripp" userId="S::eimersj21@students.ecu.edu::6d1e77e8-44fd-42d6-8492-4ca5519afcd8" providerId="AD" clId="Web-{248AF256-C8A8-4F88-AFB2-4E0C60BB944E}" dt="2023-12-04T01:30:01.899" v="4"/>
          <ac:picMkLst>
            <pc:docMk/>
            <pc:sldMk cId="2235709815" sldId="279"/>
            <ac:picMk id="3" creationId="{060AB7FE-692F-9267-04C7-4743ECB0C66C}"/>
          </ac:picMkLst>
        </pc:picChg>
      </pc:sldChg>
      <pc:sldChg chg="addSp delSp modSp modMedia addAnim">
        <pc:chgData name="Eimers, Justin Tripp" userId="S::eimersj21@students.ecu.edu::6d1e77e8-44fd-42d6-8492-4ca5519afcd8" providerId="AD" clId="Web-{248AF256-C8A8-4F88-AFB2-4E0C60BB944E}" dt="2023-12-04T01:31:53.901" v="7" actId="1076"/>
        <pc:sldMkLst>
          <pc:docMk/>
          <pc:sldMk cId="179240093" sldId="284"/>
        </pc:sldMkLst>
        <pc:picChg chg="add del mod">
          <ac:chgData name="Eimers, Justin Tripp" userId="S::eimersj21@students.ecu.edu::6d1e77e8-44fd-42d6-8492-4ca5519afcd8" providerId="AD" clId="Web-{248AF256-C8A8-4F88-AFB2-4E0C60BB944E}" dt="2023-12-04T01:30:06.508" v="5"/>
          <ac:picMkLst>
            <pc:docMk/>
            <pc:sldMk cId="179240093" sldId="284"/>
            <ac:picMk id="13" creationId="{7645A067-A4DF-D8C5-17DE-7AA964D84EC6}"/>
          </ac:picMkLst>
        </pc:picChg>
        <pc:picChg chg="add mod">
          <ac:chgData name="Eimers, Justin Tripp" userId="S::eimersj21@students.ecu.edu::6d1e77e8-44fd-42d6-8492-4ca5519afcd8" providerId="AD" clId="Web-{248AF256-C8A8-4F88-AFB2-4E0C60BB944E}" dt="2023-12-04T01:31:53.901" v="7" actId="1076"/>
          <ac:picMkLst>
            <pc:docMk/>
            <pc:sldMk cId="179240093" sldId="284"/>
            <ac:picMk id="14" creationId="{E9242D3D-9B18-856B-29AA-48B149348A83}"/>
          </ac:picMkLst>
        </pc:picChg>
      </pc:sldChg>
    </pc:docChg>
  </pc:docChgLst>
  <pc:docChgLst>
    <pc:chgData name="Eimers, Justin Tripp" userId="S::eimersj21@students.ecu.edu::6d1e77e8-44fd-42d6-8492-4ca5519afcd8" providerId="AD" clId="Web-{23C9B9B0-FFA8-4AB4-A726-3196282EAB36}"/>
    <pc:docChg chg="sldOrd">
      <pc:chgData name="Eimers, Justin Tripp" userId="S::eimersj21@students.ecu.edu::6d1e77e8-44fd-42d6-8492-4ca5519afcd8" providerId="AD" clId="Web-{23C9B9B0-FFA8-4AB4-A726-3196282EAB36}" dt="2023-12-04T04:08:38.068" v="1"/>
      <pc:docMkLst>
        <pc:docMk/>
      </pc:docMkLst>
      <pc:sldChg chg="ord">
        <pc:chgData name="Eimers, Justin Tripp" userId="S::eimersj21@students.ecu.edu::6d1e77e8-44fd-42d6-8492-4ca5519afcd8" providerId="AD" clId="Web-{23C9B9B0-FFA8-4AB4-A726-3196282EAB36}" dt="2023-12-04T04:08:33.302" v="0"/>
        <pc:sldMkLst>
          <pc:docMk/>
          <pc:sldMk cId="1382878629" sldId="282"/>
        </pc:sldMkLst>
      </pc:sldChg>
      <pc:sldChg chg="ord">
        <pc:chgData name="Eimers, Justin Tripp" userId="S::eimersj21@students.ecu.edu::6d1e77e8-44fd-42d6-8492-4ca5519afcd8" providerId="AD" clId="Web-{23C9B9B0-FFA8-4AB4-A726-3196282EAB36}" dt="2023-12-04T04:08:38.068" v="1"/>
        <pc:sldMkLst>
          <pc:docMk/>
          <pc:sldMk cId="2508502631" sldId="283"/>
        </pc:sldMkLst>
      </pc:sldChg>
    </pc:docChg>
  </pc:docChgLst>
  <pc:docChgLst>
    <pc:chgData name="Smith, Jacob Ryan" userId="S::smithjaco21@students.ecu.edu::8e2c9c0e-8a9d-43d3-add4-0ca681af0483" providerId="AD" clId="Web-{8E4E47B0-C7CF-48C1-8B11-9D5F35CC3C21}"/>
    <pc:docChg chg="modSld sldOrd">
      <pc:chgData name="Smith, Jacob Ryan" userId="S::smithjaco21@students.ecu.edu::8e2c9c0e-8a9d-43d3-add4-0ca681af0483" providerId="AD" clId="Web-{8E4E47B0-C7CF-48C1-8B11-9D5F35CC3C21}" dt="2023-12-04T01:03:53.997" v="2"/>
      <pc:docMkLst>
        <pc:docMk/>
      </pc:docMkLst>
      <pc:sldChg chg="ord">
        <pc:chgData name="Smith, Jacob Ryan" userId="S::smithjaco21@students.ecu.edu::8e2c9c0e-8a9d-43d3-add4-0ca681af0483" providerId="AD" clId="Web-{8E4E47B0-C7CF-48C1-8B11-9D5F35CC3C21}" dt="2023-12-04T01:03:53.997" v="2"/>
        <pc:sldMkLst>
          <pc:docMk/>
          <pc:sldMk cId="1432788236" sldId="270"/>
        </pc:sldMkLst>
      </pc:sldChg>
      <pc:sldChg chg="modSp">
        <pc:chgData name="Smith, Jacob Ryan" userId="S::smithjaco21@students.ecu.edu::8e2c9c0e-8a9d-43d3-add4-0ca681af0483" providerId="AD" clId="Web-{8E4E47B0-C7CF-48C1-8B11-9D5F35CC3C21}" dt="2023-12-04T01:02:04.041" v="1" actId="20577"/>
        <pc:sldMkLst>
          <pc:docMk/>
          <pc:sldMk cId="514447756" sldId="281"/>
        </pc:sldMkLst>
        <pc:spChg chg="mod">
          <ac:chgData name="Smith, Jacob Ryan" userId="S::smithjaco21@students.ecu.edu::8e2c9c0e-8a9d-43d3-add4-0ca681af0483" providerId="AD" clId="Web-{8E4E47B0-C7CF-48C1-8B11-9D5F35CC3C21}" dt="2023-12-04T01:02:04.041" v="1" actId="20577"/>
          <ac:spMkLst>
            <pc:docMk/>
            <pc:sldMk cId="514447756" sldId="281"/>
            <ac:spMk id="2" creationId="{4066368F-0105-4E31-C176-A1F856DBE802}"/>
          </ac:spMkLst>
        </pc:spChg>
      </pc:sldChg>
    </pc:docChg>
  </pc:docChgLst>
  <pc:docChgLst>
    <pc:chgData name="Coleman, Toni Traci" userId="S::colemanto20@students.ecu.edu::ac2bf5af-84c6-4086-8074-5b86a8f3ffc4" providerId="AD" clId="Web-{D05D91C2-0033-43BA-89FE-E10CFE680DBC}"/>
    <pc:docChg chg="modSld">
      <pc:chgData name="Coleman, Toni Traci" userId="S::colemanto20@students.ecu.edu::ac2bf5af-84c6-4086-8074-5b86a8f3ffc4" providerId="AD" clId="Web-{D05D91C2-0033-43BA-89FE-E10CFE680DBC}" dt="2023-12-04T00:44:11.489" v="1087"/>
      <pc:docMkLst>
        <pc:docMk/>
      </pc:docMkLst>
      <pc:sldChg chg="modNotes">
        <pc:chgData name="Coleman, Toni Traci" userId="S::colemanto20@students.ecu.edu::ac2bf5af-84c6-4086-8074-5b86a8f3ffc4" providerId="AD" clId="Web-{D05D91C2-0033-43BA-89FE-E10CFE680DBC}" dt="2023-12-04T00:44:11.489" v="1087"/>
        <pc:sldMkLst>
          <pc:docMk/>
          <pc:sldMk cId="3912747309" sldId="268"/>
        </pc:sldMkLst>
      </pc:sldChg>
      <pc:sldChg chg="modNotes">
        <pc:chgData name="Coleman, Toni Traci" userId="S::colemanto20@students.ecu.edu::ac2bf5af-84c6-4086-8074-5b86a8f3ffc4" providerId="AD" clId="Web-{D05D91C2-0033-43BA-89FE-E10CFE680DBC}" dt="2023-12-04T00:15:03.135" v="1079"/>
        <pc:sldMkLst>
          <pc:docMk/>
          <pc:sldMk cId="729289388" sldId="269"/>
        </pc:sldMkLst>
      </pc:sldChg>
      <pc:sldChg chg="modSp">
        <pc:chgData name="Coleman, Toni Traci" userId="S::colemanto20@students.ecu.edu::ac2bf5af-84c6-4086-8074-5b86a8f3ffc4" providerId="AD" clId="Web-{D05D91C2-0033-43BA-89FE-E10CFE680DBC}" dt="2023-12-04T00:43:12.315" v="1086" actId="20577"/>
        <pc:sldMkLst>
          <pc:docMk/>
          <pc:sldMk cId="2235709815" sldId="279"/>
        </pc:sldMkLst>
        <pc:spChg chg="mod">
          <ac:chgData name="Coleman, Toni Traci" userId="S::colemanto20@students.ecu.edu::ac2bf5af-84c6-4086-8074-5b86a8f3ffc4" providerId="AD" clId="Web-{D05D91C2-0033-43BA-89FE-E10CFE680DBC}" dt="2023-12-04T00:43:12.315" v="1086" actId="20577"/>
          <ac:spMkLst>
            <pc:docMk/>
            <pc:sldMk cId="2235709815" sldId="279"/>
            <ac:spMk id="5" creationId="{73CF6A44-DB20-A8D1-BDAC-F07E22D7F681}"/>
          </ac:spMkLst>
        </pc:spChg>
      </pc:sldChg>
      <pc:sldChg chg="modSp">
        <pc:chgData name="Coleman, Toni Traci" userId="S::colemanto20@students.ecu.edu::ac2bf5af-84c6-4086-8074-5b86a8f3ffc4" providerId="AD" clId="Web-{D05D91C2-0033-43BA-89FE-E10CFE680DBC}" dt="2023-12-04T00:24:39.372" v="1080" actId="20577"/>
        <pc:sldMkLst>
          <pc:docMk/>
          <pc:sldMk cId="2259701533" sldId="280"/>
        </pc:sldMkLst>
        <pc:spChg chg="mod">
          <ac:chgData name="Coleman, Toni Traci" userId="S::colemanto20@students.ecu.edu::ac2bf5af-84c6-4086-8074-5b86a8f3ffc4" providerId="AD" clId="Web-{D05D91C2-0033-43BA-89FE-E10CFE680DBC}" dt="2023-12-04T00:24:39.372" v="1080" actId="20577"/>
          <ac:spMkLst>
            <pc:docMk/>
            <pc:sldMk cId="2259701533" sldId="280"/>
            <ac:spMk id="2" creationId="{AAE938B5-0440-E7CB-FB39-7DBB2C907946}"/>
          </ac:spMkLst>
        </pc:spChg>
      </pc:sldChg>
    </pc:docChg>
  </pc:docChgLst>
  <pc:docChgLst>
    <pc:chgData name="Smith, Jacob Ryan" userId="S::smithjaco21@students.ecu.edu::8e2c9c0e-8a9d-43d3-add4-0ca681af0483" providerId="AD" clId="Web-{DDFB2F24-7C79-4518-8B0C-D06472FC9BCD}"/>
    <pc:docChg chg="modSld">
      <pc:chgData name="Smith, Jacob Ryan" userId="S::smithjaco21@students.ecu.edu::8e2c9c0e-8a9d-43d3-add4-0ca681af0483" providerId="AD" clId="Web-{DDFB2F24-7C79-4518-8B0C-D06472FC9BCD}" dt="2023-12-04T00:55:18.395" v="66"/>
      <pc:docMkLst>
        <pc:docMk/>
      </pc:docMkLst>
      <pc:sldChg chg="addSp delSp modSp mod setClrOvrMap">
        <pc:chgData name="Smith, Jacob Ryan" userId="S::smithjaco21@students.ecu.edu::8e2c9c0e-8a9d-43d3-add4-0ca681af0483" providerId="AD" clId="Web-{DDFB2F24-7C79-4518-8B0C-D06472FC9BCD}" dt="2023-12-04T00:54:02.377" v="61"/>
        <pc:sldMkLst>
          <pc:docMk/>
          <pc:sldMk cId="729289388" sldId="269"/>
        </pc:sldMkLst>
        <pc:spChg chg="mod">
          <ac:chgData name="Smith, Jacob Ryan" userId="S::smithjaco21@students.ecu.edu::8e2c9c0e-8a9d-43d3-add4-0ca681af0483" providerId="AD" clId="Web-{DDFB2F24-7C79-4518-8B0C-D06472FC9BCD}" dt="2023-12-04T00:54:02.377" v="61"/>
          <ac:spMkLst>
            <pc:docMk/>
            <pc:sldMk cId="729289388" sldId="269"/>
            <ac:spMk id="2" creationId="{57A5F140-392B-F4DC-9EA6-557DE1499479}"/>
          </ac:spMkLst>
        </pc:spChg>
        <pc:spChg chg="mod">
          <ac:chgData name="Smith, Jacob Ryan" userId="S::smithjaco21@students.ecu.edu::8e2c9c0e-8a9d-43d3-add4-0ca681af0483" providerId="AD" clId="Web-{DDFB2F24-7C79-4518-8B0C-D06472FC9BCD}" dt="2023-12-04T00:54:02.377" v="61"/>
          <ac:spMkLst>
            <pc:docMk/>
            <pc:sldMk cId="729289388" sldId="269"/>
            <ac:spMk id="3" creationId="{2A2D0737-2118-427F-E4D8-5BE498C036B6}"/>
          </ac:spMkLst>
        </pc:spChg>
        <pc:spChg chg="del">
          <ac:chgData name="Smith, Jacob Ryan" userId="S::smithjaco21@students.ecu.edu::8e2c9c0e-8a9d-43d3-add4-0ca681af0483" providerId="AD" clId="Web-{DDFB2F24-7C79-4518-8B0C-D06472FC9BCD}" dt="2023-12-04T00:54:02.377" v="61"/>
          <ac:spMkLst>
            <pc:docMk/>
            <pc:sldMk cId="729289388" sldId="269"/>
            <ac:spMk id="11" creationId="{DFEBD0D2-AA2A-4936-A509-D629383EFFAA}"/>
          </ac:spMkLst>
        </pc:spChg>
        <pc:spChg chg="del">
          <ac:chgData name="Smith, Jacob Ryan" userId="S::smithjaco21@students.ecu.edu::8e2c9c0e-8a9d-43d3-add4-0ca681af0483" providerId="AD" clId="Web-{DDFB2F24-7C79-4518-8B0C-D06472FC9BCD}" dt="2023-12-04T00:54:02.377" v="61"/>
          <ac:spMkLst>
            <pc:docMk/>
            <pc:sldMk cId="729289388" sldId="269"/>
            <ac:spMk id="15" creationId="{86506110-E6E1-4309-83FA-C6B068FA341C}"/>
          </ac:spMkLst>
        </pc:spChg>
        <pc:spChg chg="add">
          <ac:chgData name="Smith, Jacob Ryan" userId="S::smithjaco21@students.ecu.edu::8e2c9c0e-8a9d-43d3-add4-0ca681af0483" providerId="AD" clId="Web-{DDFB2F24-7C79-4518-8B0C-D06472FC9BCD}" dt="2023-12-04T00:54:02.377" v="61"/>
          <ac:spMkLst>
            <pc:docMk/>
            <pc:sldMk cId="729289388" sldId="269"/>
            <ac:spMk id="20" creationId="{E844E128-FF69-4E9F-8327-6B504B3C5AE1}"/>
          </ac:spMkLst>
        </pc:spChg>
        <pc:cxnChg chg="del">
          <ac:chgData name="Smith, Jacob Ryan" userId="S::smithjaco21@students.ecu.edu::8e2c9c0e-8a9d-43d3-add4-0ca681af0483" providerId="AD" clId="Web-{DDFB2F24-7C79-4518-8B0C-D06472FC9BCD}" dt="2023-12-04T00:54:02.377" v="61"/>
          <ac:cxnSpMkLst>
            <pc:docMk/>
            <pc:sldMk cId="729289388" sldId="269"/>
            <ac:cxnSpMk id="13" creationId="{2752F38C-F560-47AA-90AD-209F39C04150}"/>
          </ac:cxnSpMkLst>
        </pc:cxnChg>
        <pc:cxnChg chg="add">
          <ac:chgData name="Smith, Jacob Ryan" userId="S::smithjaco21@students.ecu.edu::8e2c9c0e-8a9d-43d3-add4-0ca681af0483" providerId="AD" clId="Web-{DDFB2F24-7C79-4518-8B0C-D06472FC9BCD}" dt="2023-12-04T00:54:02.377" v="61"/>
          <ac:cxnSpMkLst>
            <pc:docMk/>
            <pc:sldMk cId="729289388" sldId="269"/>
            <ac:cxnSpMk id="17" creationId="{055CEADF-09EA-423C-8C45-F94AF44D5AF0}"/>
          </ac:cxnSpMkLst>
        </pc:cxnChg>
      </pc:sldChg>
      <pc:sldChg chg="addSp modSp mod setBg">
        <pc:chgData name="Smith, Jacob Ryan" userId="S::smithjaco21@students.ecu.edu::8e2c9c0e-8a9d-43d3-add4-0ca681af0483" providerId="AD" clId="Web-{DDFB2F24-7C79-4518-8B0C-D06472FC9BCD}" dt="2023-12-04T00:53:48.986" v="60"/>
        <pc:sldMkLst>
          <pc:docMk/>
          <pc:sldMk cId="1432788236" sldId="270"/>
        </pc:sldMkLst>
        <pc:spChg chg="mod">
          <ac:chgData name="Smith, Jacob Ryan" userId="S::smithjaco21@students.ecu.edu::8e2c9c0e-8a9d-43d3-add4-0ca681af0483" providerId="AD" clId="Web-{DDFB2F24-7C79-4518-8B0C-D06472FC9BCD}" dt="2023-12-04T00:53:48.986" v="60"/>
          <ac:spMkLst>
            <pc:docMk/>
            <pc:sldMk cId="1432788236" sldId="270"/>
            <ac:spMk id="2" creationId="{4EFD660F-913E-4870-2E05-94CDE7934189}"/>
          </ac:spMkLst>
        </pc:spChg>
        <pc:spChg chg="mod">
          <ac:chgData name="Smith, Jacob Ryan" userId="S::smithjaco21@students.ecu.edu::8e2c9c0e-8a9d-43d3-add4-0ca681af0483" providerId="AD" clId="Web-{DDFB2F24-7C79-4518-8B0C-D06472FC9BCD}" dt="2023-12-04T00:53:48.986" v="60"/>
          <ac:spMkLst>
            <pc:docMk/>
            <pc:sldMk cId="1432788236" sldId="270"/>
            <ac:spMk id="3" creationId="{78463521-4065-EA94-FD1E-EC58FA33A53E}"/>
          </ac:spMkLst>
        </pc:spChg>
        <pc:spChg chg="mod">
          <ac:chgData name="Smith, Jacob Ryan" userId="S::smithjaco21@students.ecu.edu::8e2c9c0e-8a9d-43d3-add4-0ca681af0483" providerId="AD" clId="Web-{DDFB2F24-7C79-4518-8B0C-D06472FC9BCD}" dt="2023-12-04T00:53:48.986" v="60"/>
          <ac:spMkLst>
            <pc:docMk/>
            <pc:sldMk cId="1432788236" sldId="270"/>
            <ac:spMk id="4" creationId="{C3F82F26-2EDD-3AD8-9D64-194520551F03}"/>
          </ac:spMkLst>
        </pc:spChg>
        <pc:spChg chg="add">
          <ac:chgData name="Smith, Jacob Ryan" userId="S::smithjaco21@students.ecu.edu::8e2c9c0e-8a9d-43d3-add4-0ca681af0483" providerId="AD" clId="Web-{DDFB2F24-7C79-4518-8B0C-D06472FC9BCD}" dt="2023-12-04T00:53:48.986" v="60"/>
          <ac:spMkLst>
            <pc:docMk/>
            <pc:sldMk cId="1432788236" sldId="270"/>
            <ac:spMk id="10" creationId="{2B6C9846-B5AB-4E52-988D-F7E5865C9E4B}"/>
          </ac:spMkLst>
        </pc:spChg>
        <pc:spChg chg="add">
          <ac:chgData name="Smith, Jacob Ryan" userId="S::smithjaco21@students.ecu.edu::8e2c9c0e-8a9d-43d3-add4-0ca681af0483" providerId="AD" clId="Web-{DDFB2F24-7C79-4518-8B0C-D06472FC9BCD}" dt="2023-12-04T00:53:48.986" v="60"/>
          <ac:spMkLst>
            <pc:docMk/>
            <pc:sldMk cId="1432788236" sldId="270"/>
            <ac:spMk id="12" creationId="{6F3D7E8E-8467-4198-87E0-ADC1B60467FC}"/>
          </ac:spMkLst>
        </pc:spChg>
      </pc:sldChg>
      <pc:sldChg chg="addSp delSp modSp">
        <pc:chgData name="Smith, Jacob Ryan" userId="S::smithjaco21@students.ecu.edu::8e2c9c0e-8a9d-43d3-add4-0ca681af0483" providerId="AD" clId="Web-{DDFB2F24-7C79-4518-8B0C-D06472FC9BCD}" dt="2023-12-04T00:52:19.031" v="54"/>
        <pc:sldMkLst>
          <pc:docMk/>
          <pc:sldMk cId="747753201" sldId="274"/>
        </pc:sldMkLst>
        <pc:spChg chg="mod">
          <ac:chgData name="Smith, Jacob Ryan" userId="S::smithjaco21@students.ecu.edu::8e2c9c0e-8a9d-43d3-add4-0ca681af0483" providerId="AD" clId="Web-{DDFB2F24-7C79-4518-8B0C-D06472FC9BCD}" dt="2023-12-04T00:52:19.031" v="54"/>
          <ac:spMkLst>
            <pc:docMk/>
            <pc:sldMk cId="747753201" sldId="274"/>
            <ac:spMk id="2" creationId="{AB454FA2-769F-AD24-ED4B-CE621B1EC133}"/>
          </ac:spMkLst>
        </pc:spChg>
        <pc:spChg chg="add del mod">
          <ac:chgData name="Smith, Jacob Ryan" userId="S::smithjaco21@students.ecu.edu::8e2c9c0e-8a9d-43d3-add4-0ca681af0483" providerId="AD" clId="Web-{DDFB2F24-7C79-4518-8B0C-D06472FC9BCD}" dt="2023-12-04T00:52:19.031" v="54"/>
          <ac:spMkLst>
            <pc:docMk/>
            <pc:sldMk cId="747753201" sldId="274"/>
            <ac:spMk id="3" creationId="{A14CA6DF-C726-53A8-1B8D-09E9FEEE5ED1}"/>
          </ac:spMkLst>
        </pc:spChg>
        <pc:spChg chg="del">
          <ac:chgData name="Smith, Jacob Ryan" userId="S::smithjaco21@students.ecu.edu::8e2c9c0e-8a9d-43d3-add4-0ca681af0483" providerId="AD" clId="Web-{DDFB2F24-7C79-4518-8B0C-D06472FC9BCD}" dt="2023-12-04T00:51:11.310" v="17"/>
          <ac:spMkLst>
            <pc:docMk/>
            <pc:sldMk cId="747753201" sldId="274"/>
            <ac:spMk id="4" creationId="{170C18BB-A1EB-9579-6A4B-35FB1973CC83}"/>
          </ac:spMkLst>
        </pc:spChg>
        <pc:spChg chg="del">
          <ac:chgData name="Smith, Jacob Ryan" userId="S::smithjaco21@students.ecu.edu::8e2c9c0e-8a9d-43d3-add4-0ca681af0483" providerId="AD" clId="Web-{DDFB2F24-7C79-4518-8B0C-D06472FC9BCD}" dt="2023-12-04T00:51:11.310" v="16"/>
          <ac:spMkLst>
            <pc:docMk/>
            <pc:sldMk cId="747753201" sldId="274"/>
            <ac:spMk id="5" creationId="{1A3A3643-0813-C514-8545-EC9095FE9C12}"/>
          </ac:spMkLst>
        </pc:spChg>
        <pc:spChg chg="del">
          <ac:chgData name="Smith, Jacob Ryan" userId="S::smithjaco21@students.ecu.edu::8e2c9c0e-8a9d-43d3-add4-0ca681af0483" providerId="AD" clId="Web-{DDFB2F24-7C79-4518-8B0C-D06472FC9BCD}" dt="2023-12-04T00:51:11.310" v="15"/>
          <ac:spMkLst>
            <pc:docMk/>
            <pc:sldMk cId="747753201" sldId="274"/>
            <ac:spMk id="6" creationId="{7B0392E3-EAF4-6C82-971D-C42DE33F00E5}"/>
          </ac:spMkLst>
        </pc:spChg>
        <pc:spChg chg="del">
          <ac:chgData name="Smith, Jacob Ryan" userId="S::smithjaco21@students.ecu.edu::8e2c9c0e-8a9d-43d3-add4-0ca681af0483" providerId="AD" clId="Web-{DDFB2F24-7C79-4518-8B0C-D06472FC9BCD}" dt="2023-12-04T00:51:11.310" v="14"/>
          <ac:spMkLst>
            <pc:docMk/>
            <pc:sldMk cId="747753201" sldId="274"/>
            <ac:spMk id="7" creationId="{4BF84C90-E743-8D03-C495-862B0A7C3EC2}"/>
          </ac:spMkLst>
        </pc:spChg>
        <pc:spChg chg="del">
          <ac:chgData name="Smith, Jacob Ryan" userId="S::smithjaco21@students.ecu.edu::8e2c9c0e-8a9d-43d3-add4-0ca681af0483" providerId="AD" clId="Web-{DDFB2F24-7C79-4518-8B0C-D06472FC9BCD}" dt="2023-12-04T00:51:11.310" v="13"/>
          <ac:spMkLst>
            <pc:docMk/>
            <pc:sldMk cId="747753201" sldId="274"/>
            <ac:spMk id="8" creationId="{5450F333-1F6A-8303-6088-C5918FBABB71}"/>
          </ac:spMkLst>
        </pc:spChg>
        <pc:spChg chg="del">
          <ac:chgData name="Smith, Jacob Ryan" userId="S::smithjaco21@students.ecu.edu::8e2c9c0e-8a9d-43d3-add4-0ca681af0483" providerId="AD" clId="Web-{DDFB2F24-7C79-4518-8B0C-D06472FC9BCD}" dt="2023-12-04T00:51:11.310" v="12"/>
          <ac:spMkLst>
            <pc:docMk/>
            <pc:sldMk cId="747753201" sldId="274"/>
            <ac:spMk id="9" creationId="{CD37F7EF-126D-7FCB-B0C0-3FEED1087285}"/>
          </ac:spMkLst>
        </pc:spChg>
        <pc:spChg chg="del">
          <ac:chgData name="Smith, Jacob Ryan" userId="S::smithjaco21@students.ecu.edu::8e2c9c0e-8a9d-43d3-add4-0ca681af0483" providerId="AD" clId="Web-{DDFB2F24-7C79-4518-8B0C-D06472FC9BCD}" dt="2023-12-04T00:51:11.310" v="5"/>
          <ac:spMkLst>
            <pc:docMk/>
            <pc:sldMk cId="747753201" sldId="274"/>
            <ac:spMk id="16" creationId="{A0899470-E24C-529D-6985-91076A5F7EFB}"/>
          </ac:spMkLst>
        </pc:spChg>
        <pc:spChg chg="del">
          <ac:chgData name="Smith, Jacob Ryan" userId="S::smithjaco21@students.ecu.edu::8e2c9c0e-8a9d-43d3-add4-0ca681af0483" providerId="AD" clId="Web-{DDFB2F24-7C79-4518-8B0C-D06472FC9BCD}" dt="2023-12-04T00:51:11.310" v="4"/>
          <ac:spMkLst>
            <pc:docMk/>
            <pc:sldMk cId="747753201" sldId="274"/>
            <ac:spMk id="17" creationId="{400091A3-1CC4-0EA4-86CF-C2E81AA0A529}"/>
          </ac:spMkLst>
        </pc:spChg>
        <pc:spChg chg="del">
          <ac:chgData name="Smith, Jacob Ryan" userId="S::smithjaco21@students.ecu.edu::8e2c9c0e-8a9d-43d3-add4-0ca681af0483" providerId="AD" clId="Web-{DDFB2F24-7C79-4518-8B0C-D06472FC9BCD}" dt="2023-12-04T00:51:11.310" v="3"/>
          <ac:spMkLst>
            <pc:docMk/>
            <pc:sldMk cId="747753201" sldId="274"/>
            <ac:spMk id="18" creationId="{4F446D39-5A4C-B9FF-112F-D499854DDA4F}"/>
          </ac:spMkLst>
        </pc:spChg>
        <pc:spChg chg="del">
          <ac:chgData name="Smith, Jacob Ryan" userId="S::smithjaco21@students.ecu.edu::8e2c9c0e-8a9d-43d3-add4-0ca681af0483" providerId="AD" clId="Web-{DDFB2F24-7C79-4518-8B0C-D06472FC9BCD}" dt="2023-12-04T00:51:11.310" v="2"/>
          <ac:spMkLst>
            <pc:docMk/>
            <pc:sldMk cId="747753201" sldId="274"/>
            <ac:spMk id="19" creationId="{1C9D7432-14BA-2E7A-CF7E-ABDA006C3FDA}"/>
          </ac:spMkLst>
        </pc:spChg>
        <pc:spChg chg="del">
          <ac:chgData name="Smith, Jacob Ryan" userId="S::smithjaco21@students.ecu.edu::8e2c9c0e-8a9d-43d3-add4-0ca681af0483" providerId="AD" clId="Web-{DDFB2F24-7C79-4518-8B0C-D06472FC9BCD}" dt="2023-12-04T00:51:11.310" v="1"/>
          <ac:spMkLst>
            <pc:docMk/>
            <pc:sldMk cId="747753201" sldId="274"/>
            <ac:spMk id="20" creationId="{BC7D5DD9-BB49-261A-4D6E-F734F36D842B}"/>
          </ac:spMkLst>
        </pc:spChg>
        <pc:spChg chg="del">
          <ac:chgData name="Smith, Jacob Ryan" userId="S::smithjaco21@students.ecu.edu::8e2c9c0e-8a9d-43d3-add4-0ca681af0483" providerId="AD" clId="Web-{DDFB2F24-7C79-4518-8B0C-D06472FC9BCD}" dt="2023-12-04T00:51:11.310" v="0"/>
          <ac:spMkLst>
            <pc:docMk/>
            <pc:sldMk cId="747753201" sldId="274"/>
            <ac:spMk id="21" creationId="{326D8F3F-8BF9-166E-091D-6E46A108F8F1}"/>
          </ac:spMkLst>
        </pc:spChg>
        <pc:spChg chg="del">
          <ac:chgData name="Smith, Jacob Ryan" userId="S::smithjaco21@students.ecu.edu::8e2c9c0e-8a9d-43d3-add4-0ca681af0483" providerId="AD" clId="Web-{DDFB2F24-7C79-4518-8B0C-D06472FC9BCD}" dt="2023-12-04T00:52:19.031" v="54"/>
          <ac:spMkLst>
            <pc:docMk/>
            <pc:sldMk cId="747753201" sldId="274"/>
            <ac:spMk id="26" creationId="{0F6F1E82-F603-49E4-9641-09EEA984A343}"/>
          </ac:spMkLst>
        </pc:spChg>
        <pc:spChg chg="del">
          <ac:chgData name="Smith, Jacob Ryan" userId="S::smithjaco21@students.ecu.edu::8e2c9c0e-8a9d-43d3-add4-0ca681af0483" providerId="AD" clId="Web-{DDFB2F24-7C79-4518-8B0C-D06472FC9BCD}" dt="2023-12-04T00:52:19.031" v="54"/>
          <ac:spMkLst>
            <pc:docMk/>
            <pc:sldMk cId="747753201" sldId="274"/>
            <ac:spMk id="30" creationId="{9D1595AB-90F6-488F-B5E3-F8CFCC8FAA19}"/>
          </ac:spMkLst>
        </pc:spChg>
        <pc:spChg chg="add">
          <ac:chgData name="Smith, Jacob Ryan" userId="S::smithjaco21@students.ecu.edu::8e2c9c0e-8a9d-43d3-add4-0ca681af0483" providerId="AD" clId="Web-{DDFB2F24-7C79-4518-8B0C-D06472FC9BCD}" dt="2023-12-04T00:52:19.031" v="54"/>
          <ac:spMkLst>
            <pc:docMk/>
            <pc:sldMk cId="747753201" sldId="274"/>
            <ac:spMk id="36" creationId="{103E59AE-44F8-4FB9-BF05-C888FE3E1DFA}"/>
          </ac:spMkLst>
        </pc:spChg>
        <pc:spChg chg="add">
          <ac:chgData name="Smith, Jacob Ryan" userId="S::smithjaco21@students.ecu.edu::8e2c9c0e-8a9d-43d3-add4-0ca681af0483" providerId="AD" clId="Web-{DDFB2F24-7C79-4518-8B0C-D06472FC9BCD}" dt="2023-12-04T00:52:19.031" v="54"/>
          <ac:spMkLst>
            <pc:docMk/>
            <pc:sldMk cId="747753201" sldId="274"/>
            <ac:spMk id="40" creationId="{8B6B14AE-589A-45CC-A30D-41995FC1F8BA}"/>
          </ac:spMkLst>
        </pc:spChg>
        <pc:graphicFrameChg chg="add">
          <ac:chgData name="Smith, Jacob Ryan" userId="S::smithjaco21@students.ecu.edu::8e2c9c0e-8a9d-43d3-add4-0ca681af0483" providerId="AD" clId="Web-{DDFB2F24-7C79-4518-8B0C-D06472FC9BCD}" dt="2023-12-04T00:52:19.031" v="54"/>
          <ac:graphicFrameMkLst>
            <pc:docMk/>
            <pc:sldMk cId="747753201" sldId="274"/>
            <ac:graphicFrameMk id="32" creationId="{D54CBF45-B6EF-D72A-26E0-F8A892B2907C}"/>
          </ac:graphicFrameMkLst>
        </pc:graphicFrameChg>
        <pc:cxnChg chg="del">
          <ac:chgData name="Smith, Jacob Ryan" userId="S::smithjaco21@students.ecu.edu::8e2c9c0e-8a9d-43d3-add4-0ca681af0483" providerId="AD" clId="Web-{DDFB2F24-7C79-4518-8B0C-D06472FC9BCD}" dt="2023-12-04T00:51:11.310" v="11"/>
          <ac:cxnSpMkLst>
            <pc:docMk/>
            <pc:sldMk cId="747753201" sldId="274"/>
            <ac:cxnSpMk id="10" creationId="{B3B0D65A-514A-C2A1-3F5B-C657A6F3201C}"/>
          </ac:cxnSpMkLst>
        </pc:cxnChg>
        <pc:cxnChg chg="del">
          <ac:chgData name="Smith, Jacob Ryan" userId="S::smithjaco21@students.ecu.edu::8e2c9c0e-8a9d-43d3-add4-0ca681af0483" providerId="AD" clId="Web-{DDFB2F24-7C79-4518-8B0C-D06472FC9BCD}" dt="2023-12-04T00:51:11.310" v="10"/>
          <ac:cxnSpMkLst>
            <pc:docMk/>
            <pc:sldMk cId="747753201" sldId="274"/>
            <ac:cxnSpMk id="11" creationId="{CC03B858-C31A-AFBF-A3CD-08D8D334D002}"/>
          </ac:cxnSpMkLst>
        </pc:cxnChg>
        <pc:cxnChg chg="del">
          <ac:chgData name="Smith, Jacob Ryan" userId="S::smithjaco21@students.ecu.edu::8e2c9c0e-8a9d-43d3-add4-0ca681af0483" providerId="AD" clId="Web-{DDFB2F24-7C79-4518-8B0C-D06472FC9BCD}" dt="2023-12-04T00:51:11.310" v="9"/>
          <ac:cxnSpMkLst>
            <pc:docMk/>
            <pc:sldMk cId="747753201" sldId="274"/>
            <ac:cxnSpMk id="12" creationId="{6266086C-BD07-4D47-3FAA-344F73A2EC09}"/>
          </ac:cxnSpMkLst>
        </pc:cxnChg>
        <pc:cxnChg chg="del">
          <ac:chgData name="Smith, Jacob Ryan" userId="S::smithjaco21@students.ecu.edu::8e2c9c0e-8a9d-43d3-add4-0ca681af0483" providerId="AD" clId="Web-{DDFB2F24-7C79-4518-8B0C-D06472FC9BCD}" dt="2023-12-04T00:51:11.310" v="8"/>
          <ac:cxnSpMkLst>
            <pc:docMk/>
            <pc:sldMk cId="747753201" sldId="274"/>
            <ac:cxnSpMk id="13" creationId="{4D1C880C-4A50-0191-526C-FDA8A945304D}"/>
          </ac:cxnSpMkLst>
        </pc:cxnChg>
        <pc:cxnChg chg="del">
          <ac:chgData name="Smith, Jacob Ryan" userId="S::smithjaco21@students.ecu.edu::8e2c9c0e-8a9d-43d3-add4-0ca681af0483" providerId="AD" clId="Web-{DDFB2F24-7C79-4518-8B0C-D06472FC9BCD}" dt="2023-12-04T00:51:11.310" v="7"/>
          <ac:cxnSpMkLst>
            <pc:docMk/>
            <pc:sldMk cId="747753201" sldId="274"/>
            <ac:cxnSpMk id="14" creationId="{FF3286E2-4A52-B3B6-F074-B5A24A024A80}"/>
          </ac:cxnSpMkLst>
        </pc:cxnChg>
        <pc:cxnChg chg="del">
          <ac:chgData name="Smith, Jacob Ryan" userId="S::smithjaco21@students.ecu.edu::8e2c9c0e-8a9d-43d3-add4-0ca681af0483" providerId="AD" clId="Web-{DDFB2F24-7C79-4518-8B0C-D06472FC9BCD}" dt="2023-12-04T00:51:11.310" v="6"/>
          <ac:cxnSpMkLst>
            <pc:docMk/>
            <pc:sldMk cId="747753201" sldId="274"/>
            <ac:cxnSpMk id="15" creationId="{C065C528-6234-9B1A-B2DB-BCBAEE159D44}"/>
          </ac:cxnSpMkLst>
        </pc:cxnChg>
        <pc:cxnChg chg="del">
          <ac:chgData name="Smith, Jacob Ryan" userId="S::smithjaco21@students.ecu.edu::8e2c9c0e-8a9d-43d3-add4-0ca681af0483" providerId="AD" clId="Web-{DDFB2F24-7C79-4518-8B0C-D06472FC9BCD}" dt="2023-12-04T00:52:19.031" v="54"/>
          <ac:cxnSpMkLst>
            <pc:docMk/>
            <pc:sldMk cId="747753201" sldId="274"/>
            <ac:cxnSpMk id="28" creationId="{C81CFD00-FC30-4AFB-A61F-3127B2C90F71}"/>
          </ac:cxnSpMkLst>
        </pc:cxnChg>
        <pc:cxnChg chg="add">
          <ac:chgData name="Smith, Jacob Ryan" userId="S::smithjaco21@students.ecu.edu::8e2c9c0e-8a9d-43d3-add4-0ca681af0483" providerId="AD" clId="Web-{DDFB2F24-7C79-4518-8B0C-D06472FC9BCD}" dt="2023-12-04T00:52:19.031" v="54"/>
          <ac:cxnSpMkLst>
            <pc:docMk/>
            <pc:sldMk cId="747753201" sldId="274"/>
            <ac:cxnSpMk id="38" creationId="{2752F38C-F560-47AA-90AD-209F39C04150}"/>
          </ac:cxnSpMkLst>
        </pc:cxnChg>
      </pc:sldChg>
      <pc:sldChg chg="addSp delSp modSp mod setClrOvrMap">
        <pc:chgData name="Smith, Jacob Ryan" userId="S::smithjaco21@students.ecu.edu::8e2c9c0e-8a9d-43d3-add4-0ca681af0483" providerId="AD" clId="Web-{DDFB2F24-7C79-4518-8B0C-D06472FC9BCD}" dt="2023-12-04T00:52:57.125" v="55"/>
        <pc:sldMkLst>
          <pc:docMk/>
          <pc:sldMk cId="3282929374" sldId="276"/>
        </pc:sldMkLst>
        <pc:spChg chg="mod">
          <ac:chgData name="Smith, Jacob Ryan" userId="S::smithjaco21@students.ecu.edu::8e2c9c0e-8a9d-43d3-add4-0ca681af0483" providerId="AD" clId="Web-{DDFB2F24-7C79-4518-8B0C-D06472FC9BCD}" dt="2023-12-04T00:52:57.125" v="55"/>
          <ac:spMkLst>
            <pc:docMk/>
            <pc:sldMk cId="3282929374" sldId="276"/>
            <ac:spMk id="2" creationId="{4C6BE9FC-BFF3-6FD9-D44C-A62F00A06987}"/>
          </ac:spMkLst>
        </pc:spChg>
        <pc:spChg chg="mod">
          <ac:chgData name="Smith, Jacob Ryan" userId="S::smithjaco21@students.ecu.edu::8e2c9c0e-8a9d-43d3-add4-0ca681af0483" providerId="AD" clId="Web-{DDFB2F24-7C79-4518-8B0C-D06472FC9BCD}" dt="2023-12-04T00:52:57.125" v="55"/>
          <ac:spMkLst>
            <pc:docMk/>
            <pc:sldMk cId="3282929374" sldId="276"/>
            <ac:spMk id="3" creationId="{AADB43D6-3375-D80A-B0BB-E255D78ECE68}"/>
          </ac:spMkLst>
        </pc:spChg>
        <pc:spChg chg="del">
          <ac:chgData name="Smith, Jacob Ryan" userId="S::smithjaco21@students.ecu.edu::8e2c9c0e-8a9d-43d3-add4-0ca681af0483" providerId="AD" clId="Web-{DDFB2F24-7C79-4518-8B0C-D06472FC9BCD}" dt="2023-12-04T00:52:57.125" v="55"/>
          <ac:spMkLst>
            <pc:docMk/>
            <pc:sldMk cId="3282929374" sldId="276"/>
            <ac:spMk id="9" creationId="{67B74F2B-9534-4540-96B0-5C8E958B940F}"/>
          </ac:spMkLst>
        </pc:spChg>
        <pc:spChg chg="add">
          <ac:chgData name="Smith, Jacob Ryan" userId="S::smithjaco21@students.ecu.edu::8e2c9c0e-8a9d-43d3-add4-0ca681af0483" providerId="AD" clId="Web-{DDFB2F24-7C79-4518-8B0C-D06472FC9BCD}" dt="2023-12-04T00:52:57.125" v="55"/>
          <ac:spMkLst>
            <pc:docMk/>
            <pc:sldMk cId="3282929374" sldId="276"/>
            <ac:spMk id="16" creationId="{E844E128-FF69-4E9F-8327-6B504B3C5AE1}"/>
          </ac:spMkLst>
        </pc:spChg>
        <pc:picChg chg="mod">
          <ac:chgData name="Smith, Jacob Ryan" userId="S::smithjaco21@students.ecu.edu::8e2c9c0e-8a9d-43d3-add4-0ca681af0483" providerId="AD" clId="Web-{DDFB2F24-7C79-4518-8B0C-D06472FC9BCD}" dt="2023-12-04T00:52:57.125" v="55"/>
          <ac:picMkLst>
            <pc:docMk/>
            <pc:sldMk cId="3282929374" sldId="276"/>
            <ac:picMk id="5" creationId="{7B1DDD26-FFEC-1E14-33DA-C474DDAFC019}"/>
          </ac:picMkLst>
        </pc:picChg>
        <pc:cxnChg chg="del">
          <ac:chgData name="Smith, Jacob Ryan" userId="S::smithjaco21@students.ecu.edu::8e2c9c0e-8a9d-43d3-add4-0ca681af0483" providerId="AD" clId="Web-{DDFB2F24-7C79-4518-8B0C-D06472FC9BCD}" dt="2023-12-04T00:52:57.125" v="55"/>
          <ac:cxnSpMkLst>
            <pc:docMk/>
            <pc:sldMk cId="3282929374" sldId="276"/>
            <ac:cxnSpMk id="11" creationId="{33BECB2B-2CFA-412C-880F-C4B60974936F}"/>
          </ac:cxnSpMkLst>
        </pc:cxnChg>
        <pc:cxnChg chg="add">
          <ac:chgData name="Smith, Jacob Ryan" userId="S::smithjaco21@students.ecu.edu::8e2c9c0e-8a9d-43d3-add4-0ca681af0483" providerId="AD" clId="Web-{DDFB2F24-7C79-4518-8B0C-D06472FC9BCD}" dt="2023-12-04T00:52:57.125" v="55"/>
          <ac:cxnSpMkLst>
            <pc:docMk/>
            <pc:sldMk cId="3282929374" sldId="276"/>
            <ac:cxnSpMk id="18" creationId="{055CEADF-09EA-423C-8C45-F94AF44D5AF0}"/>
          </ac:cxnSpMkLst>
        </pc:cxnChg>
      </pc:sldChg>
      <pc:sldChg chg="addSp modSp mod setBg setClrOvrMap">
        <pc:chgData name="Smith, Jacob Ryan" userId="S::smithjaco21@students.ecu.edu::8e2c9c0e-8a9d-43d3-add4-0ca681af0483" providerId="AD" clId="Web-{DDFB2F24-7C79-4518-8B0C-D06472FC9BCD}" dt="2023-12-04T00:54:41.097" v="62"/>
        <pc:sldMkLst>
          <pc:docMk/>
          <pc:sldMk cId="2235709815" sldId="279"/>
        </pc:sldMkLst>
        <pc:spChg chg="mod">
          <ac:chgData name="Smith, Jacob Ryan" userId="S::smithjaco21@students.ecu.edu::8e2c9c0e-8a9d-43d3-add4-0ca681af0483" providerId="AD" clId="Web-{DDFB2F24-7C79-4518-8B0C-D06472FC9BCD}" dt="2023-12-04T00:54:41.097" v="62"/>
          <ac:spMkLst>
            <pc:docMk/>
            <pc:sldMk cId="2235709815" sldId="279"/>
            <ac:spMk id="2" creationId="{4E80CD35-1F12-7750-184C-7FFD23FF9DB2}"/>
          </ac:spMkLst>
        </pc:spChg>
        <pc:spChg chg="mod">
          <ac:chgData name="Smith, Jacob Ryan" userId="S::smithjaco21@students.ecu.edu::8e2c9c0e-8a9d-43d3-add4-0ca681af0483" providerId="AD" clId="Web-{DDFB2F24-7C79-4518-8B0C-D06472FC9BCD}" dt="2023-12-04T00:54:41.097" v="62"/>
          <ac:spMkLst>
            <pc:docMk/>
            <pc:sldMk cId="2235709815" sldId="279"/>
            <ac:spMk id="5" creationId="{73CF6A44-DB20-A8D1-BDAC-F07E22D7F681}"/>
          </ac:spMkLst>
        </pc:spChg>
        <pc:spChg chg="add">
          <ac:chgData name="Smith, Jacob Ryan" userId="S::smithjaco21@students.ecu.edu::8e2c9c0e-8a9d-43d3-add4-0ca681af0483" providerId="AD" clId="Web-{DDFB2F24-7C79-4518-8B0C-D06472FC9BCD}" dt="2023-12-04T00:54:41.097" v="62"/>
          <ac:spMkLst>
            <pc:docMk/>
            <pc:sldMk cId="2235709815" sldId="279"/>
            <ac:spMk id="10" creationId="{416A0E3C-60E6-4F39-BC55-5F7C224E1F7C}"/>
          </ac:spMkLst>
        </pc:spChg>
        <pc:spChg chg="add">
          <ac:chgData name="Smith, Jacob Ryan" userId="S::smithjaco21@students.ecu.edu::8e2c9c0e-8a9d-43d3-add4-0ca681af0483" providerId="AD" clId="Web-{DDFB2F24-7C79-4518-8B0C-D06472FC9BCD}" dt="2023-12-04T00:54:41.097" v="62"/>
          <ac:spMkLst>
            <pc:docMk/>
            <pc:sldMk cId="2235709815" sldId="279"/>
            <ac:spMk id="14" creationId="{E844E128-FF69-4E9F-8327-6B504B3C5AE1}"/>
          </ac:spMkLst>
        </pc:spChg>
        <pc:picChg chg="mod ord">
          <ac:chgData name="Smith, Jacob Ryan" userId="S::smithjaco21@students.ecu.edu::8e2c9c0e-8a9d-43d3-add4-0ca681af0483" providerId="AD" clId="Web-{DDFB2F24-7C79-4518-8B0C-D06472FC9BCD}" dt="2023-12-04T00:54:41.097" v="62"/>
          <ac:picMkLst>
            <pc:docMk/>
            <pc:sldMk cId="2235709815" sldId="279"/>
            <ac:picMk id="4" creationId="{2EA4729E-D563-BFCB-B817-31FCD3129A0E}"/>
          </ac:picMkLst>
        </pc:picChg>
        <pc:cxnChg chg="add">
          <ac:chgData name="Smith, Jacob Ryan" userId="S::smithjaco21@students.ecu.edu::8e2c9c0e-8a9d-43d3-add4-0ca681af0483" providerId="AD" clId="Web-{DDFB2F24-7C79-4518-8B0C-D06472FC9BCD}" dt="2023-12-04T00:54:41.097" v="62"/>
          <ac:cxnSpMkLst>
            <pc:docMk/>
            <pc:sldMk cId="2235709815" sldId="279"/>
            <ac:cxnSpMk id="12" creationId="{C5025DAC-8B93-4160-B017-3A274A5828C0}"/>
          </ac:cxnSpMkLst>
        </pc:cxnChg>
        <pc:cxnChg chg="add">
          <ac:chgData name="Smith, Jacob Ryan" userId="S::smithjaco21@students.ecu.edu::8e2c9c0e-8a9d-43d3-add4-0ca681af0483" providerId="AD" clId="Web-{DDFB2F24-7C79-4518-8B0C-D06472FC9BCD}" dt="2023-12-04T00:54:41.097" v="62"/>
          <ac:cxnSpMkLst>
            <pc:docMk/>
            <pc:sldMk cId="2235709815" sldId="279"/>
            <ac:cxnSpMk id="16" creationId="{055CEADF-09EA-423C-8C45-F94AF44D5AF0}"/>
          </ac:cxnSpMkLst>
        </pc:cxnChg>
      </pc:sldChg>
      <pc:sldChg chg="addSp modSp mod setBg addAnim setClrOvrMap">
        <pc:chgData name="Smith, Jacob Ryan" userId="S::smithjaco21@students.ecu.edu::8e2c9c0e-8a9d-43d3-add4-0ca681af0483" providerId="AD" clId="Web-{DDFB2F24-7C79-4518-8B0C-D06472FC9BCD}" dt="2023-12-04T00:54:48.144" v="65"/>
        <pc:sldMkLst>
          <pc:docMk/>
          <pc:sldMk cId="2259701533" sldId="280"/>
        </pc:sldMkLst>
        <pc:spChg chg="mod">
          <ac:chgData name="Smith, Jacob Ryan" userId="S::smithjaco21@students.ecu.edu::8e2c9c0e-8a9d-43d3-add4-0ca681af0483" providerId="AD" clId="Web-{DDFB2F24-7C79-4518-8B0C-D06472FC9BCD}" dt="2023-12-04T00:54:48.144" v="63"/>
          <ac:spMkLst>
            <pc:docMk/>
            <pc:sldMk cId="2259701533" sldId="280"/>
            <ac:spMk id="2" creationId="{AAE938B5-0440-E7CB-FB39-7DBB2C907946}"/>
          </ac:spMkLst>
        </pc:spChg>
        <pc:spChg chg="mod">
          <ac:chgData name="Smith, Jacob Ryan" userId="S::smithjaco21@students.ecu.edu::8e2c9c0e-8a9d-43d3-add4-0ca681af0483" providerId="AD" clId="Web-{DDFB2F24-7C79-4518-8B0C-D06472FC9BCD}" dt="2023-12-04T00:54:48.144" v="63"/>
          <ac:spMkLst>
            <pc:docMk/>
            <pc:sldMk cId="2259701533" sldId="280"/>
            <ac:spMk id="3" creationId="{0741E66D-6447-667E-8FA5-5554F2F451A3}"/>
          </ac:spMkLst>
        </pc:spChg>
        <pc:spChg chg="add">
          <ac:chgData name="Smith, Jacob Ryan" userId="S::smithjaco21@students.ecu.edu::8e2c9c0e-8a9d-43d3-add4-0ca681af0483" providerId="AD" clId="Web-{DDFB2F24-7C79-4518-8B0C-D06472FC9BCD}" dt="2023-12-04T00:54:48.144" v="63"/>
          <ac:spMkLst>
            <pc:docMk/>
            <pc:sldMk cId="2259701533" sldId="280"/>
            <ac:spMk id="10" creationId="{6482F060-A4AF-4E0B-B364-7C6BA4AE9C03}"/>
          </ac:spMkLst>
        </pc:spChg>
        <pc:picChg chg="mod">
          <ac:chgData name="Smith, Jacob Ryan" userId="S::smithjaco21@students.ecu.edu::8e2c9c0e-8a9d-43d3-add4-0ca681af0483" providerId="AD" clId="Web-{DDFB2F24-7C79-4518-8B0C-D06472FC9BCD}" dt="2023-12-04T00:54:48.144" v="63"/>
          <ac:picMkLst>
            <pc:docMk/>
            <pc:sldMk cId="2259701533" sldId="280"/>
            <ac:picMk id="5" creationId="{EB68296F-7947-D159-F111-80FBCDE78D7B}"/>
          </ac:picMkLst>
        </pc:picChg>
        <pc:cxnChg chg="add">
          <ac:chgData name="Smith, Jacob Ryan" userId="S::smithjaco21@students.ecu.edu::8e2c9c0e-8a9d-43d3-add4-0ca681af0483" providerId="AD" clId="Web-{DDFB2F24-7C79-4518-8B0C-D06472FC9BCD}" dt="2023-12-04T00:54:48.144" v="63"/>
          <ac:cxnSpMkLst>
            <pc:docMk/>
            <pc:sldMk cId="2259701533" sldId="280"/>
            <ac:cxnSpMk id="12" creationId="{B9EB6DAA-2F0C-43D5-A577-15D5D2C4E3F5}"/>
          </ac:cxnSpMkLst>
        </pc:cxnChg>
      </pc:sldChg>
      <pc:sldChg chg="addSp modSp mod setBg setClrOvrMap">
        <pc:chgData name="Smith, Jacob Ryan" userId="S::smithjaco21@students.ecu.edu::8e2c9c0e-8a9d-43d3-add4-0ca681af0483" providerId="AD" clId="Web-{DDFB2F24-7C79-4518-8B0C-D06472FC9BCD}" dt="2023-12-04T00:55:18.395" v="66"/>
        <pc:sldMkLst>
          <pc:docMk/>
          <pc:sldMk cId="2508502631" sldId="283"/>
        </pc:sldMkLst>
        <pc:spChg chg="mod">
          <ac:chgData name="Smith, Jacob Ryan" userId="S::smithjaco21@students.ecu.edu::8e2c9c0e-8a9d-43d3-add4-0ca681af0483" providerId="AD" clId="Web-{DDFB2F24-7C79-4518-8B0C-D06472FC9BCD}" dt="2023-12-04T00:55:18.395" v="66"/>
          <ac:spMkLst>
            <pc:docMk/>
            <pc:sldMk cId="2508502631" sldId="283"/>
            <ac:spMk id="2" creationId="{22CFDFD6-24F2-93AF-443F-584111277766}"/>
          </ac:spMkLst>
        </pc:spChg>
        <pc:spChg chg="mod">
          <ac:chgData name="Smith, Jacob Ryan" userId="S::smithjaco21@students.ecu.edu::8e2c9c0e-8a9d-43d3-add4-0ca681af0483" providerId="AD" clId="Web-{DDFB2F24-7C79-4518-8B0C-D06472FC9BCD}" dt="2023-12-04T00:55:18.395" v="66"/>
          <ac:spMkLst>
            <pc:docMk/>
            <pc:sldMk cId="2508502631" sldId="283"/>
            <ac:spMk id="4" creationId="{75DDAB02-A117-7B41-D551-7EF0818C43CE}"/>
          </ac:spMkLst>
        </pc:spChg>
        <pc:spChg chg="add">
          <ac:chgData name="Smith, Jacob Ryan" userId="S::smithjaco21@students.ecu.edu::8e2c9c0e-8a9d-43d3-add4-0ca681af0483" providerId="AD" clId="Web-{DDFB2F24-7C79-4518-8B0C-D06472FC9BCD}" dt="2023-12-04T00:55:18.395" v="66"/>
          <ac:spMkLst>
            <pc:docMk/>
            <pc:sldMk cId="2508502631" sldId="283"/>
            <ac:spMk id="10" creationId="{416A0E3C-60E6-4F39-BC55-5F7C224E1F7C}"/>
          </ac:spMkLst>
        </pc:spChg>
        <pc:spChg chg="add">
          <ac:chgData name="Smith, Jacob Ryan" userId="S::smithjaco21@students.ecu.edu::8e2c9c0e-8a9d-43d3-add4-0ca681af0483" providerId="AD" clId="Web-{DDFB2F24-7C79-4518-8B0C-D06472FC9BCD}" dt="2023-12-04T00:55:18.395" v="66"/>
          <ac:spMkLst>
            <pc:docMk/>
            <pc:sldMk cId="2508502631" sldId="283"/>
            <ac:spMk id="14" creationId="{E844E128-FF69-4E9F-8327-6B504B3C5AE1}"/>
          </ac:spMkLst>
        </pc:spChg>
        <pc:picChg chg="mod">
          <ac:chgData name="Smith, Jacob Ryan" userId="S::smithjaco21@students.ecu.edu::8e2c9c0e-8a9d-43d3-add4-0ca681af0483" providerId="AD" clId="Web-{DDFB2F24-7C79-4518-8B0C-D06472FC9BCD}" dt="2023-12-04T00:55:18.395" v="66"/>
          <ac:picMkLst>
            <pc:docMk/>
            <pc:sldMk cId="2508502631" sldId="283"/>
            <ac:picMk id="5" creationId="{875BA8FD-411F-7513-4579-203B73AF44B1}"/>
          </ac:picMkLst>
        </pc:picChg>
        <pc:cxnChg chg="add">
          <ac:chgData name="Smith, Jacob Ryan" userId="S::smithjaco21@students.ecu.edu::8e2c9c0e-8a9d-43d3-add4-0ca681af0483" providerId="AD" clId="Web-{DDFB2F24-7C79-4518-8B0C-D06472FC9BCD}" dt="2023-12-04T00:55:18.395" v="66"/>
          <ac:cxnSpMkLst>
            <pc:docMk/>
            <pc:sldMk cId="2508502631" sldId="283"/>
            <ac:cxnSpMk id="12" creationId="{C5025DAC-8B93-4160-B017-3A274A5828C0}"/>
          </ac:cxnSpMkLst>
        </pc:cxnChg>
        <pc:cxnChg chg="add">
          <ac:chgData name="Smith, Jacob Ryan" userId="S::smithjaco21@students.ecu.edu::8e2c9c0e-8a9d-43d3-add4-0ca681af0483" providerId="AD" clId="Web-{DDFB2F24-7C79-4518-8B0C-D06472FC9BCD}" dt="2023-12-04T00:55:18.395" v="66"/>
          <ac:cxnSpMkLst>
            <pc:docMk/>
            <pc:sldMk cId="2508502631" sldId="283"/>
            <ac:cxnSpMk id="16" creationId="{055CEADF-09EA-423C-8C45-F94AF44D5AF0}"/>
          </ac:cxnSpMkLst>
        </pc:cxnChg>
      </pc:sldChg>
      <pc:sldChg chg="addSp modSp mod setBg setClrOvrMap">
        <pc:chgData name="Smith, Jacob Ryan" userId="S::smithjaco21@students.ecu.edu::8e2c9c0e-8a9d-43d3-add4-0ca681af0483" providerId="AD" clId="Web-{DDFB2F24-7C79-4518-8B0C-D06472FC9BCD}" dt="2023-12-04T00:53:32.314" v="59" actId="1076"/>
        <pc:sldMkLst>
          <pc:docMk/>
          <pc:sldMk cId="179240093" sldId="284"/>
        </pc:sldMkLst>
        <pc:spChg chg="mod">
          <ac:chgData name="Smith, Jacob Ryan" userId="S::smithjaco21@students.ecu.edu::8e2c9c0e-8a9d-43d3-add4-0ca681af0483" providerId="AD" clId="Web-{DDFB2F24-7C79-4518-8B0C-D06472FC9BCD}" dt="2023-12-04T00:53:32.314" v="59" actId="1076"/>
          <ac:spMkLst>
            <pc:docMk/>
            <pc:sldMk cId="179240093" sldId="284"/>
            <ac:spMk id="2" creationId="{97E60C4A-8E03-9203-995E-9E30BB04B959}"/>
          </ac:spMkLst>
        </pc:spChg>
        <pc:spChg chg="add">
          <ac:chgData name="Smith, Jacob Ryan" userId="S::smithjaco21@students.ecu.edu::8e2c9c0e-8a9d-43d3-add4-0ca681af0483" providerId="AD" clId="Web-{DDFB2F24-7C79-4518-8B0C-D06472FC9BCD}" dt="2023-12-04T00:53:14.563" v="56"/>
          <ac:spMkLst>
            <pc:docMk/>
            <pc:sldMk cId="179240093" sldId="284"/>
            <ac:spMk id="50" creationId="{416A0E3C-60E6-4F39-BC55-5F7C224E1F7C}"/>
          </ac:spMkLst>
        </pc:spChg>
        <pc:spChg chg="add">
          <ac:chgData name="Smith, Jacob Ryan" userId="S::smithjaco21@students.ecu.edu::8e2c9c0e-8a9d-43d3-add4-0ca681af0483" providerId="AD" clId="Web-{DDFB2F24-7C79-4518-8B0C-D06472FC9BCD}" dt="2023-12-04T00:53:14.563" v="56"/>
          <ac:spMkLst>
            <pc:docMk/>
            <pc:sldMk cId="179240093" sldId="284"/>
            <ac:spMk id="54" creationId="{E844E128-FF69-4E9F-8327-6B504B3C5AE1}"/>
          </ac:spMkLst>
        </pc:spChg>
        <pc:graphicFrameChg chg="mod ord modGraphic">
          <ac:chgData name="Smith, Jacob Ryan" userId="S::smithjaco21@students.ecu.edu::8e2c9c0e-8a9d-43d3-add4-0ca681af0483" providerId="AD" clId="Web-{DDFB2F24-7C79-4518-8B0C-D06472FC9BCD}" dt="2023-12-04T00:53:29.736" v="58" actId="14100"/>
          <ac:graphicFrameMkLst>
            <pc:docMk/>
            <pc:sldMk cId="179240093" sldId="284"/>
            <ac:graphicFrameMk id="5" creationId="{821CC3B1-2AB6-43EC-6C1E-0B7E06BB5085}"/>
          </ac:graphicFrameMkLst>
        </pc:graphicFrameChg>
        <pc:picChg chg="mod">
          <ac:chgData name="Smith, Jacob Ryan" userId="S::smithjaco21@students.ecu.edu::8e2c9c0e-8a9d-43d3-add4-0ca681af0483" providerId="AD" clId="Web-{DDFB2F24-7C79-4518-8B0C-D06472FC9BCD}" dt="2023-12-04T00:53:14.563" v="56"/>
          <ac:picMkLst>
            <pc:docMk/>
            <pc:sldMk cId="179240093" sldId="284"/>
            <ac:picMk id="45" creationId="{4E86878F-D289-46CD-472F-EA2A2B1A057D}"/>
          </ac:picMkLst>
        </pc:picChg>
        <pc:cxnChg chg="add">
          <ac:chgData name="Smith, Jacob Ryan" userId="S::smithjaco21@students.ecu.edu::8e2c9c0e-8a9d-43d3-add4-0ca681af0483" providerId="AD" clId="Web-{DDFB2F24-7C79-4518-8B0C-D06472FC9BCD}" dt="2023-12-04T00:53:14.563" v="56"/>
          <ac:cxnSpMkLst>
            <pc:docMk/>
            <pc:sldMk cId="179240093" sldId="284"/>
            <ac:cxnSpMk id="52" creationId="{C5025DAC-8B93-4160-B017-3A274A5828C0}"/>
          </ac:cxnSpMkLst>
        </pc:cxnChg>
        <pc:cxnChg chg="add">
          <ac:chgData name="Smith, Jacob Ryan" userId="S::smithjaco21@students.ecu.edu::8e2c9c0e-8a9d-43d3-add4-0ca681af0483" providerId="AD" clId="Web-{DDFB2F24-7C79-4518-8B0C-D06472FC9BCD}" dt="2023-12-04T00:53:14.563" v="56"/>
          <ac:cxnSpMkLst>
            <pc:docMk/>
            <pc:sldMk cId="179240093" sldId="284"/>
            <ac:cxnSpMk id="56" creationId="{055CEADF-09EA-423C-8C45-F94AF44D5AF0}"/>
          </ac:cxnSpMkLst>
        </pc:cxnChg>
      </pc:sldChg>
    </pc:docChg>
  </pc:docChgLst>
  <pc:docChgLst>
    <pc:chgData name="Coleman, Toni Traci" userId="S::colemanto20@students.ecu.edu::ac2bf5af-84c6-4086-8074-5b86a8f3ffc4" providerId="AD" clId="Web-{DFD5AAD7-CF02-493D-9930-99B20A551605}"/>
    <pc:docChg chg="modSld">
      <pc:chgData name="Coleman, Toni Traci" userId="S::colemanto20@students.ecu.edu::ac2bf5af-84c6-4086-8074-5b86a8f3ffc4" providerId="AD" clId="Web-{DFD5AAD7-CF02-493D-9930-99B20A551605}" dt="2023-12-04T01:37:24.760" v="17"/>
      <pc:docMkLst>
        <pc:docMk/>
      </pc:docMkLst>
      <pc:sldChg chg="addSp modSp">
        <pc:chgData name="Coleman, Toni Traci" userId="S::colemanto20@students.ecu.edu::ac2bf5af-84c6-4086-8074-5b86a8f3ffc4" providerId="AD" clId="Web-{DFD5AAD7-CF02-493D-9930-99B20A551605}" dt="2023-12-04T01:37:19.432" v="16" actId="1076"/>
        <pc:sldMkLst>
          <pc:docMk/>
          <pc:sldMk cId="3912747309" sldId="268"/>
        </pc:sldMkLst>
        <pc:spChg chg="add mod">
          <ac:chgData name="Coleman, Toni Traci" userId="S::colemanto20@students.ecu.edu::ac2bf5af-84c6-4086-8074-5b86a8f3ffc4" providerId="AD" clId="Web-{DFD5AAD7-CF02-493D-9930-99B20A551605}" dt="2023-12-04T01:37:19.432" v="16" actId="1076"/>
          <ac:spMkLst>
            <pc:docMk/>
            <pc:sldMk cId="3912747309" sldId="268"/>
            <ac:spMk id="4" creationId="{D47C5959-F0BF-1EFE-5B3F-5933218EAC51}"/>
          </ac:spMkLst>
        </pc:spChg>
      </pc:sldChg>
      <pc:sldChg chg="addSp">
        <pc:chgData name="Coleman, Toni Traci" userId="S::colemanto20@students.ecu.edu::ac2bf5af-84c6-4086-8074-5b86a8f3ffc4" providerId="AD" clId="Web-{DFD5AAD7-CF02-493D-9930-99B20A551605}" dt="2023-12-04T01:37:24.760" v="17"/>
        <pc:sldMkLst>
          <pc:docMk/>
          <pc:sldMk cId="729289388" sldId="269"/>
        </pc:sldMkLst>
        <pc:spChg chg="add">
          <ac:chgData name="Coleman, Toni Traci" userId="S::colemanto20@students.ecu.edu::ac2bf5af-84c6-4086-8074-5b86a8f3ffc4" providerId="AD" clId="Web-{DFD5AAD7-CF02-493D-9930-99B20A551605}" dt="2023-12-04T01:37:24.760" v="17"/>
          <ac:spMkLst>
            <pc:docMk/>
            <pc:sldMk cId="729289388" sldId="269"/>
            <ac:spMk id="7" creationId="{DE62BEE7-2800-9005-37CB-CA4108C4C4AA}"/>
          </ac:spMkLst>
        </pc:spChg>
      </pc:sldChg>
    </pc:docChg>
  </pc:docChgLst>
  <pc:docChgLst>
    <pc:chgData name="Smith, Jacob Ryan" userId="S::smithjaco21@students.ecu.edu::8e2c9c0e-8a9d-43d3-add4-0ca681af0483" providerId="AD" clId="Web-{89F0502B-3B45-4DC4-863D-F9154B94BF27}"/>
    <pc:docChg chg="modSld">
      <pc:chgData name="Smith, Jacob Ryan" userId="S::smithjaco21@students.ecu.edu::8e2c9c0e-8a9d-43d3-add4-0ca681af0483" providerId="AD" clId="Web-{89F0502B-3B45-4DC4-863D-F9154B94BF27}" dt="2023-12-04T00:31:58.621" v="28" actId="1076"/>
      <pc:docMkLst>
        <pc:docMk/>
      </pc:docMkLst>
      <pc:sldChg chg="addSp modSp mod setBg setClrOvrMap">
        <pc:chgData name="Smith, Jacob Ryan" userId="S::smithjaco21@students.ecu.edu::8e2c9c0e-8a9d-43d3-add4-0ca681af0483" providerId="AD" clId="Web-{89F0502B-3B45-4DC4-863D-F9154B94BF27}" dt="2023-12-04T00:31:58.621" v="28" actId="1076"/>
        <pc:sldMkLst>
          <pc:docMk/>
          <pc:sldMk cId="2316227645" sldId="271"/>
        </pc:sldMkLst>
        <pc:spChg chg="mod">
          <ac:chgData name="Smith, Jacob Ryan" userId="S::smithjaco21@students.ecu.edu::8e2c9c0e-8a9d-43d3-add4-0ca681af0483" providerId="AD" clId="Web-{89F0502B-3B45-4DC4-863D-F9154B94BF27}" dt="2023-12-04T00:30:33.993" v="4"/>
          <ac:spMkLst>
            <pc:docMk/>
            <pc:sldMk cId="2316227645" sldId="271"/>
            <ac:spMk id="2" creationId="{B79B9C11-509C-7304-3685-EBD3F2C015C1}"/>
          </ac:spMkLst>
        </pc:spChg>
        <pc:spChg chg="add mod">
          <ac:chgData name="Smith, Jacob Ryan" userId="S::smithjaco21@students.ecu.edu::8e2c9c0e-8a9d-43d3-add4-0ca681af0483" providerId="AD" clId="Web-{89F0502B-3B45-4DC4-863D-F9154B94BF27}" dt="2023-12-04T00:31:58.621" v="28" actId="1076"/>
          <ac:spMkLst>
            <pc:docMk/>
            <pc:sldMk cId="2316227645" sldId="271"/>
            <ac:spMk id="3" creationId="{B6DAEEA1-B13F-7B6F-2C1E-84CE242578F7}"/>
          </ac:spMkLst>
        </pc:spChg>
        <pc:spChg chg="add mod">
          <ac:chgData name="Smith, Jacob Ryan" userId="S::smithjaco21@students.ecu.edu::8e2c9c0e-8a9d-43d3-add4-0ca681af0483" providerId="AD" clId="Web-{89F0502B-3B45-4DC4-863D-F9154B94BF27}" dt="2023-12-04T00:31:42.042" v="23" actId="1076"/>
          <ac:spMkLst>
            <pc:docMk/>
            <pc:sldMk cId="2316227645" sldId="271"/>
            <ac:spMk id="4" creationId="{76988357-07A4-2133-0E2E-ADC4026C6724}"/>
          </ac:spMkLst>
        </pc:spChg>
        <pc:spChg chg="add">
          <ac:chgData name="Smith, Jacob Ryan" userId="S::smithjaco21@students.ecu.edu::8e2c9c0e-8a9d-43d3-add4-0ca681af0483" providerId="AD" clId="Web-{89F0502B-3B45-4DC4-863D-F9154B94BF27}" dt="2023-12-04T00:30:33.993" v="4"/>
          <ac:spMkLst>
            <pc:docMk/>
            <pc:sldMk cId="2316227645" sldId="271"/>
            <ac:spMk id="12" creationId="{C8DD82D3-D002-45B0-B16A-82B3DA4EFDDB}"/>
          </ac:spMkLst>
        </pc:spChg>
        <pc:cxnChg chg="add">
          <ac:chgData name="Smith, Jacob Ryan" userId="S::smithjaco21@students.ecu.edu::8e2c9c0e-8a9d-43d3-add4-0ca681af0483" providerId="AD" clId="Web-{89F0502B-3B45-4DC4-863D-F9154B94BF27}" dt="2023-12-04T00:30:33.993" v="4"/>
          <ac:cxnSpMkLst>
            <pc:docMk/>
            <pc:sldMk cId="2316227645" sldId="271"/>
            <ac:cxnSpMk id="10" creationId="{9F09C252-16FE-4557-AD6D-BB5CA773496C}"/>
          </ac:cxnSpMkLst>
        </pc:cxnChg>
      </pc:sldChg>
    </pc:docChg>
  </pc:docChgLst>
  <pc:docChgLst>
    <pc:chgData name="Eimers, Justin Tripp" userId="S::eimersj21@students.ecu.edu::6d1e77e8-44fd-42d6-8492-4ca5519afcd8" providerId="AD" clId="Web-{D623DB09-E17F-46C8-A0EA-E77900A41E06}"/>
    <pc:docChg chg="sldOrd">
      <pc:chgData name="Eimers, Justin Tripp" userId="S::eimersj21@students.ecu.edu::6d1e77e8-44fd-42d6-8492-4ca5519afcd8" providerId="AD" clId="Web-{D623DB09-E17F-46C8-A0EA-E77900A41E06}" dt="2023-12-04T00:09:56.601" v="1"/>
      <pc:docMkLst>
        <pc:docMk/>
      </pc:docMkLst>
      <pc:sldChg chg="ord">
        <pc:chgData name="Eimers, Justin Tripp" userId="S::eimersj21@students.ecu.edu::6d1e77e8-44fd-42d6-8492-4ca5519afcd8" providerId="AD" clId="Web-{D623DB09-E17F-46C8-A0EA-E77900A41E06}" dt="2023-12-04T00:09:56.601" v="1"/>
        <pc:sldMkLst>
          <pc:docMk/>
          <pc:sldMk cId="3282929374" sldId="276"/>
        </pc:sldMkLst>
      </pc:sldChg>
    </pc:docChg>
  </pc:docChgLst>
  <pc:docChgLst>
    <pc:chgData name="Coleman, Toni Traci" userId="S::colemanto20@students.ecu.edu::ac2bf5af-84c6-4086-8074-5b86a8f3ffc4" providerId="AD" clId="Web-{7B8C0E53-8652-4B18-A638-D4FC2B574C60}"/>
    <pc:docChg chg="modSld">
      <pc:chgData name="Coleman, Toni Traci" userId="S::colemanto20@students.ecu.edu::ac2bf5af-84c6-4086-8074-5b86a8f3ffc4" providerId="AD" clId="Web-{7B8C0E53-8652-4B18-A638-D4FC2B574C60}" dt="2023-12-04T00:00:19.537" v="1021"/>
      <pc:docMkLst>
        <pc:docMk/>
      </pc:docMkLst>
      <pc:sldChg chg="modSp modNotes">
        <pc:chgData name="Coleman, Toni Traci" userId="S::colemanto20@students.ecu.edu::ac2bf5af-84c6-4086-8074-5b86a8f3ffc4" providerId="AD" clId="Web-{7B8C0E53-8652-4B18-A638-D4FC2B574C60}" dt="2023-12-04T00:00:19.537" v="1021"/>
        <pc:sldMkLst>
          <pc:docMk/>
          <pc:sldMk cId="3912747309" sldId="268"/>
        </pc:sldMkLst>
        <pc:spChg chg="mod">
          <ac:chgData name="Coleman, Toni Traci" userId="S::colemanto20@students.ecu.edu::ac2bf5af-84c6-4086-8074-5b86a8f3ffc4" providerId="AD" clId="Web-{7B8C0E53-8652-4B18-A638-D4FC2B574C60}" dt="2023-12-03T23:45:05.767" v="203" actId="20577"/>
          <ac:spMkLst>
            <pc:docMk/>
            <pc:sldMk cId="3912747309" sldId="268"/>
            <ac:spMk id="5" creationId="{44FB34C8-9F1A-02A2-9286-2B1B050766F9}"/>
          </ac:spMkLst>
        </pc:spChg>
        <pc:spChg chg="mod">
          <ac:chgData name="Coleman, Toni Traci" userId="S::colemanto20@students.ecu.edu::ac2bf5af-84c6-4086-8074-5b86a8f3ffc4" providerId="AD" clId="Web-{7B8C0E53-8652-4B18-A638-D4FC2B574C60}" dt="2023-12-03T23:45:09.299" v="205" actId="1076"/>
          <ac:spMkLst>
            <pc:docMk/>
            <pc:sldMk cId="3912747309" sldId="268"/>
            <ac:spMk id="7" creationId="{F699D169-5DA5-C138-C60C-5E9F0DDE788C}"/>
          </ac:spMkLst>
        </pc:spChg>
      </pc:sldChg>
    </pc:docChg>
  </pc:docChgLst>
</pc:chgInfo>
</file>

<file path=ppt/diagrams/_rels/data3.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sv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sv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45547B-19CF-49AC-91AB-6AD487142171}" type="doc">
      <dgm:prSet loTypeId="urn:microsoft.com/office/officeart/2005/8/layout/list1" loCatId="list" qsTypeId="urn:microsoft.com/office/officeart/2005/8/quickstyle/simple1" qsCatId="simple" csTypeId="urn:microsoft.com/office/officeart/2005/8/colors/accent5_2" csCatId="accent5"/>
      <dgm:spPr/>
      <dgm:t>
        <a:bodyPr/>
        <a:lstStyle/>
        <a:p>
          <a:endParaRPr lang="en-US"/>
        </a:p>
      </dgm:t>
    </dgm:pt>
    <dgm:pt modelId="{1D0FFE1D-F982-40DF-B947-2FEC1377106E}">
      <dgm:prSet/>
      <dgm:spPr/>
      <dgm:t>
        <a:bodyPr/>
        <a:lstStyle/>
        <a:p>
          <a:r>
            <a:rPr lang="en-US" b="1" u="sng"/>
            <a:t>IT Steering Committee:</a:t>
          </a:r>
          <a:endParaRPr lang="en-US"/>
        </a:p>
      </dgm:t>
    </dgm:pt>
    <dgm:pt modelId="{BCE42D19-5E3E-4244-B4FA-9B2655C034C5}" type="parTrans" cxnId="{A780A4DE-B9AA-46C1-B8D6-18E1777C772D}">
      <dgm:prSet/>
      <dgm:spPr/>
      <dgm:t>
        <a:bodyPr/>
        <a:lstStyle/>
        <a:p>
          <a:endParaRPr lang="en-US"/>
        </a:p>
      </dgm:t>
    </dgm:pt>
    <dgm:pt modelId="{BA01368E-F495-406A-B113-566D51B6D237}" type="sibTrans" cxnId="{A780A4DE-B9AA-46C1-B8D6-18E1777C772D}">
      <dgm:prSet/>
      <dgm:spPr/>
      <dgm:t>
        <a:bodyPr/>
        <a:lstStyle/>
        <a:p>
          <a:endParaRPr lang="en-US"/>
        </a:p>
      </dgm:t>
    </dgm:pt>
    <dgm:pt modelId="{F64B6CEF-14D6-4238-BA3F-1CD22FE99652}">
      <dgm:prSet/>
      <dgm:spPr/>
      <dgm:t>
        <a:bodyPr/>
        <a:lstStyle/>
        <a:p>
          <a:r>
            <a:rPr lang="en-US"/>
            <a:t>Aligns IT strategy with organizational goals.</a:t>
          </a:r>
        </a:p>
      </dgm:t>
    </dgm:pt>
    <dgm:pt modelId="{48227292-2132-474A-B22F-0C40C6480F31}" type="parTrans" cxnId="{5EAE9A03-7B85-4CC4-A4FB-A930F79C9616}">
      <dgm:prSet/>
      <dgm:spPr/>
      <dgm:t>
        <a:bodyPr/>
        <a:lstStyle/>
        <a:p>
          <a:endParaRPr lang="en-US"/>
        </a:p>
      </dgm:t>
    </dgm:pt>
    <dgm:pt modelId="{013CDF8A-CD11-4B85-9C8F-3172BE8C43A1}" type="sibTrans" cxnId="{5EAE9A03-7B85-4CC4-A4FB-A930F79C9616}">
      <dgm:prSet/>
      <dgm:spPr/>
      <dgm:t>
        <a:bodyPr/>
        <a:lstStyle/>
        <a:p>
          <a:endParaRPr lang="en-US"/>
        </a:p>
      </dgm:t>
    </dgm:pt>
    <dgm:pt modelId="{E43C89C2-0A45-4C81-A055-AE74FEEEBE24}">
      <dgm:prSet/>
      <dgm:spPr/>
      <dgm:t>
        <a:bodyPr/>
        <a:lstStyle/>
        <a:p>
          <a:r>
            <a:rPr lang="en-US"/>
            <a:t>Comprises leaders from both IT and non-IT departments.</a:t>
          </a:r>
        </a:p>
      </dgm:t>
    </dgm:pt>
    <dgm:pt modelId="{81A23024-7E0D-434C-8C53-732ADEA3B79C}" type="parTrans" cxnId="{23E3D069-EA4E-4069-8714-15E245145ADD}">
      <dgm:prSet/>
      <dgm:spPr/>
      <dgm:t>
        <a:bodyPr/>
        <a:lstStyle/>
        <a:p>
          <a:endParaRPr lang="en-US"/>
        </a:p>
      </dgm:t>
    </dgm:pt>
    <dgm:pt modelId="{A68FE2EF-604A-4890-9FC3-4E7D7DDE816D}" type="sibTrans" cxnId="{23E3D069-EA4E-4069-8714-15E245145ADD}">
      <dgm:prSet/>
      <dgm:spPr/>
      <dgm:t>
        <a:bodyPr/>
        <a:lstStyle/>
        <a:p>
          <a:endParaRPr lang="en-US"/>
        </a:p>
      </dgm:t>
    </dgm:pt>
    <dgm:pt modelId="{593797D9-9C41-4ECA-B22B-B41F7B74EA50}">
      <dgm:prSet/>
      <dgm:spPr/>
      <dgm:t>
        <a:bodyPr/>
        <a:lstStyle/>
        <a:p>
          <a:r>
            <a:rPr lang="en-US"/>
            <a:t>Responsibilities include strategic planning, resource allocation, risk management, and project oversight.</a:t>
          </a:r>
        </a:p>
      </dgm:t>
    </dgm:pt>
    <dgm:pt modelId="{D859E0A1-689E-4DF2-89C1-6F04B2176396}" type="parTrans" cxnId="{0B666C95-6E99-42B7-85C4-EF3A7889E22D}">
      <dgm:prSet/>
      <dgm:spPr/>
      <dgm:t>
        <a:bodyPr/>
        <a:lstStyle/>
        <a:p>
          <a:endParaRPr lang="en-US"/>
        </a:p>
      </dgm:t>
    </dgm:pt>
    <dgm:pt modelId="{E20A2E76-A2CB-4C1B-8936-21F5911CC7E6}" type="sibTrans" cxnId="{0B666C95-6E99-42B7-85C4-EF3A7889E22D}">
      <dgm:prSet/>
      <dgm:spPr/>
      <dgm:t>
        <a:bodyPr/>
        <a:lstStyle/>
        <a:p>
          <a:endParaRPr lang="en-US"/>
        </a:p>
      </dgm:t>
    </dgm:pt>
    <dgm:pt modelId="{082163A3-5413-4D66-9603-D7CAE9526903}">
      <dgm:prSet/>
      <dgm:spPr/>
      <dgm:t>
        <a:bodyPr/>
        <a:lstStyle/>
        <a:p>
          <a:r>
            <a:rPr lang="en-US" b="1" u="sng"/>
            <a:t>Chief Information Officer (CIO):</a:t>
          </a:r>
          <a:endParaRPr lang="en-US"/>
        </a:p>
      </dgm:t>
    </dgm:pt>
    <dgm:pt modelId="{75EDA0CD-9D7C-47CE-B856-578DE60F3994}" type="parTrans" cxnId="{A5F875F5-F368-4F38-8125-445F7A66357C}">
      <dgm:prSet/>
      <dgm:spPr/>
      <dgm:t>
        <a:bodyPr/>
        <a:lstStyle/>
        <a:p>
          <a:endParaRPr lang="en-US"/>
        </a:p>
      </dgm:t>
    </dgm:pt>
    <dgm:pt modelId="{CCC39DE1-5DD2-4847-B1B0-3F5DB081C7AB}" type="sibTrans" cxnId="{A5F875F5-F368-4F38-8125-445F7A66357C}">
      <dgm:prSet/>
      <dgm:spPr/>
      <dgm:t>
        <a:bodyPr/>
        <a:lstStyle/>
        <a:p>
          <a:endParaRPr lang="en-US"/>
        </a:p>
      </dgm:t>
    </dgm:pt>
    <dgm:pt modelId="{D75190C7-8E36-4EBA-B9AD-E9BBF2CFA91B}">
      <dgm:prSet/>
      <dgm:spPr/>
      <dgm:t>
        <a:bodyPr/>
        <a:lstStyle/>
        <a:p>
          <a:r>
            <a:rPr lang="en-US"/>
            <a:t>Senior executive overseeing IT department.</a:t>
          </a:r>
        </a:p>
      </dgm:t>
    </dgm:pt>
    <dgm:pt modelId="{8547CDB4-0C1A-4A1D-9C95-E0A9B946589F}" type="parTrans" cxnId="{2727EC6F-484D-4C3C-8D36-676A690A3467}">
      <dgm:prSet/>
      <dgm:spPr/>
      <dgm:t>
        <a:bodyPr/>
        <a:lstStyle/>
        <a:p>
          <a:endParaRPr lang="en-US"/>
        </a:p>
      </dgm:t>
    </dgm:pt>
    <dgm:pt modelId="{E4F1ADFC-4355-489B-9DB7-AAA870C32A8C}" type="sibTrans" cxnId="{2727EC6F-484D-4C3C-8D36-676A690A3467}">
      <dgm:prSet/>
      <dgm:spPr/>
      <dgm:t>
        <a:bodyPr/>
        <a:lstStyle/>
        <a:p>
          <a:endParaRPr lang="en-US"/>
        </a:p>
      </dgm:t>
    </dgm:pt>
    <dgm:pt modelId="{2A0235CF-B8ED-4F6C-B405-A10500B16747}">
      <dgm:prSet/>
      <dgm:spPr/>
      <dgm:t>
        <a:bodyPr/>
        <a:lstStyle/>
        <a:p>
          <a:r>
            <a:rPr lang="en-US"/>
            <a:t>Ensures IT initiatives align with organization's objectives.</a:t>
          </a:r>
        </a:p>
      </dgm:t>
    </dgm:pt>
    <dgm:pt modelId="{D3D41B73-A33A-49E6-B430-C8A781EFD8FF}" type="parTrans" cxnId="{2617A5E0-2097-4DAE-B5A7-68E46BC3E56D}">
      <dgm:prSet/>
      <dgm:spPr/>
      <dgm:t>
        <a:bodyPr/>
        <a:lstStyle/>
        <a:p>
          <a:endParaRPr lang="en-US"/>
        </a:p>
      </dgm:t>
    </dgm:pt>
    <dgm:pt modelId="{5CC22817-6DEE-4A07-BB5C-F46C94969497}" type="sibTrans" cxnId="{2617A5E0-2097-4DAE-B5A7-68E46BC3E56D}">
      <dgm:prSet/>
      <dgm:spPr/>
      <dgm:t>
        <a:bodyPr/>
        <a:lstStyle/>
        <a:p>
          <a:endParaRPr lang="en-US"/>
        </a:p>
      </dgm:t>
    </dgm:pt>
    <dgm:pt modelId="{5A143192-8174-4BCC-BBD2-4F0362A22C0F}">
      <dgm:prSet/>
      <dgm:spPr/>
      <dgm:t>
        <a:bodyPr/>
        <a:lstStyle/>
        <a:p>
          <a:r>
            <a:rPr lang="en-US"/>
            <a:t>Responsibilities encompass IT leadership, technology evaluation, budget management, and security oversight.</a:t>
          </a:r>
        </a:p>
      </dgm:t>
    </dgm:pt>
    <dgm:pt modelId="{F7330BA2-AFE6-466D-802E-47E207241EAE}" type="parTrans" cxnId="{3124DFF4-EF06-428D-BD64-B6D411407BC0}">
      <dgm:prSet/>
      <dgm:spPr/>
      <dgm:t>
        <a:bodyPr/>
        <a:lstStyle/>
        <a:p>
          <a:endParaRPr lang="en-US"/>
        </a:p>
      </dgm:t>
    </dgm:pt>
    <dgm:pt modelId="{4BAF6371-0542-41C3-B760-EBA7D65D1EDD}" type="sibTrans" cxnId="{3124DFF4-EF06-428D-BD64-B6D411407BC0}">
      <dgm:prSet/>
      <dgm:spPr/>
      <dgm:t>
        <a:bodyPr/>
        <a:lstStyle/>
        <a:p>
          <a:endParaRPr lang="en-US"/>
        </a:p>
      </dgm:t>
    </dgm:pt>
    <dgm:pt modelId="{4D32672B-259E-4C35-8A9F-FBE370F88E78}">
      <dgm:prSet/>
      <dgm:spPr/>
      <dgm:t>
        <a:bodyPr/>
        <a:lstStyle/>
        <a:p>
          <a:r>
            <a:rPr lang="en-US" b="1" u="sng"/>
            <a:t>IT Manager:</a:t>
          </a:r>
          <a:endParaRPr lang="en-US"/>
        </a:p>
      </dgm:t>
    </dgm:pt>
    <dgm:pt modelId="{B0DCD1F8-7AE8-4D56-A5E4-EE5BF4C92CC7}" type="parTrans" cxnId="{A62C3255-66F4-4DAE-BB8B-F05449D2D1A2}">
      <dgm:prSet/>
      <dgm:spPr/>
      <dgm:t>
        <a:bodyPr/>
        <a:lstStyle/>
        <a:p>
          <a:endParaRPr lang="en-US"/>
        </a:p>
      </dgm:t>
    </dgm:pt>
    <dgm:pt modelId="{64BC286B-5C2C-4CC0-887B-C1CE90B4DF27}" type="sibTrans" cxnId="{A62C3255-66F4-4DAE-BB8B-F05449D2D1A2}">
      <dgm:prSet/>
      <dgm:spPr/>
      <dgm:t>
        <a:bodyPr/>
        <a:lstStyle/>
        <a:p>
          <a:endParaRPr lang="en-US"/>
        </a:p>
      </dgm:t>
    </dgm:pt>
    <dgm:pt modelId="{5F3574B6-18D5-4270-BCEF-B5DBC8D03B32}">
      <dgm:prSet/>
      <dgm:spPr/>
      <dgm:t>
        <a:bodyPr/>
        <a:lstStyle/>
        <a:p>
          <a:r>
            <a:rPr lang="en-US"/>
            <a:t>Manages day-to-day IT operations.</a:t>
          </a:r>
        </a:p>
      </dgm:t>
    </dgm:pt>
    <dgm:pt modelId="{41748874-FEAF-4269-B29A-216728684844}" type="parTrans" cxnId="{8DC978CC-25A9-46C9-A090-E72C800F6F17}">
      <dgm:prSet/>
      <dgm:spPr/>
      <dgm:t>
        <a:bodyPr/>
        <a:lstStyle/>
        <a:p>
          <a:endParaRPr lang="en-US"/>
        </a:p>
      </dgm:t>
    </dgm:pt>
    <dgm:pt modelId="{454C8F08-8A55-447A-957C-7732B51BE02C}" type="sibTrans" cxnId="{8DC978CC-25A9-46C9-A090-E72C800F6F17}">
      <dgm:prSet/>
      <dgm:spPr/>
      <dgm:t>
        <a:bodyPr/>
        <a:lstStyle/>
        <a:p>
          <a:endParaRPr lang="en-US"/>
        </a:p>
      </dgm:t>
    </dgm:pt>
    <dgm:pt modelId="{059CCA55-9050-4257-90B7-147E33D07950}">
      <dgm:prSet/>
      <dgm:spPr/>
      <dgm:t>
        <a:bodyPr/>
        <a:lstStyle/>
        <a:p>
          <a:r>
            <a:rPr lang="en-US"/>
            <a:t>Responsible for team management, infrastructure oversight, vendor relationships, and user support.</a:t>
          </a:r>
        </a:p>
      </dgm:t>
    </dgm:pt>
    <dgm:pt modelId="{32362224-99ED-4A26-ABDD-518641C3B780}" type="parTrans" cxnId="{F469B8E1-9D0F-4851-B73C-AB7FB2BC6E31}">
      <dgm:prSet/>
      <dgm:spPr/>
      <dgm:t>
        <a:bodyPr/>
        <a:lstStyle/>
        <a:p>
          <a:endParaRPr lang="en-US"/>
        </a:p>
      </dgm:t>
    </dgm:pt>
    <dgm:pt modelId="{8A88B86C-8A98-49D5-B451-8380EADB9720}" type="sibTrans" cxnId="{F469B8E1-9D0F-4851-B73C-AB7FB2BC6E31}">
      <dgm:prSet/>
      <dgm:spPr/>
      <dgm:t>
        <a:bodyPr/>
        <a:lstStyle/>
        <a:p>
          <a:endParaRPr lang="en-US"/>
        </a:p>
      </dgm:t>
    </dgm:pt>
    <dgm:pt modelId="{40242D20-67DF-48B3-B879-2E1CF05885B4}">
      <dgm:prSet/>
      <dgm:spPr/>
      <dgm:t>
        <a:bodyPr/>
        <a:lstStyle/>
        <a:p>
          <a:r>
            <a:rPr lang="en-US" b="1" u="sng"/>
            <a:t>IT Security Officer:</a:t>
          </a:r>
          <a:endParaRPr lang="en-US"/>
        </a:p>
      </dgm:t>
    </dgm:pt>
    <dgm:pt modelId="{94884002-2158-44B4-94AD-1B5E4EA2FE7E}" type="parTrans" cxnId="{B4C77272-795D-4697-A266-ABDD95FF0ECD}">
      <dgm:prSet/>
      <dgm:spPr/>
      <dgm:t>
        <a:bodyPr/>
        <a:lstStyle/>
        <a:p>
          <a:endParaRPr lang="en-US"/>
        </a:p>
      </dgm:t>
    </dgm:pt>
    <dgm:pt modelId="{A972EB2A-647C-4151-9F95-EAC6D76EE1B0}" type="sibTrans" cxnId="{B4C77272-795D-4697-A266-ABDD95FF0ECD}">
      <dgm:prSet/>
      <dgm:spPr/>
      <dgm:t>
        <a:bodyPr/>
        <a:lstStyle/>
        <a:p>
          <a:endParaRPr lang="en-US"/>
        </a:p>
      </dgm:t>
    </dgm:pt>
    <dgm:pt modelId="{94F6BFA9-19E0-4A61-A61E-F89E4E89D0ED}">
      <dgm:prSet/>
      <dgm:spPr/>
      <dgm:t>
        <a:bodyPr/>
        <a:lstStyle/>
        <a:p>
          <a:r>
            <a:rPr lang="en-US"/>
            <a:t>Focuses on implementing and maintaining security measures.</a:t>
          </a:r>
        </a:p>
      </dgm:t>
    </dgm:pt>
    <dgm:pt modelId="{447A93F7-B34F-4B99-99D2-D58A63669C02}" type="parTrans" cxnId="{6CABCB58-45F0-408E-AFB3-3215CDE05A8A}">
      <dgm:prSet/>
      <dgm:spPr/>
      <dgm:t>
        <a:bodyPr/>
        <a:lstStyle/>
        <a:p>
          <a:endParaRPr lang="en-US"/>
        </a:p>
      </dgm:t>
    </dgm:pt>
    <dgm:pt modelId="{81606C23-82D1-4CDF-8B1C-F4A69FD32CB8}" type="sibTrans" cxnId="{6CABCB58-45F0-408E-AFB3-3215CDE05A8A}">
      <dgm:prSet/>
      <dgm:spPr/>
      <dgm:t>
        <a:bodyPr/>
        <a:lstStyle/>
        <a:p>
          <a:endParaRPr lang="en-US"/>
        </a:p>
      </dgm:t>
    </dgm:pt>
    <dgm:pt modelId="{D0D95E7B-FA2D-4C22-A732-99825B86271C}">
      <dgm:prSet/>
      <dgm:spPr/>
      <dgm:t>
        <a:bodyPr/>
        <a:lstStyle/>
        <a:p>
          <a:r>
            <a:rPr lang="en-US"/>
            <a:t>Manages security policies, incident response, staff training, and regulatory compliance.</a:t>
          </a:r>
        </a:p>
      </dgm:t>
    </dgm:pt>
    <dgm:pt modelId="{30D39A53-089E-4F9F-ACBD-E206FAD0A212}" type="parTrans" cxnId="{C6661A59-90CB-4FA2-B78F-862C68A8A200}">
      <dgm:prSet/>
      <dgm:spPr/>
      <dgm:t>
        <a:bodyPr/>
        <a:lstStyle/>
        <a:p>
          <a:endParaRPr lang="en-US"/>
        </a:p>
      </dgm:t>
    </dgm:pt>
    <dgm:pt modelId="{B5E0B3A9-50F0-454A-B296-63257D9093EF}" type="sibTrans" cxnId="{C6661A59-90CB-4FA2-B78F-862C68A8A200}">
      <dgm:prSet/>
      <dgm:spPr/>
      <dgm:t>
        <a:bodyPr/>
        <a:lstStyle/>
        <a:p>
          <a:endParaRPr lang="en-US"/>
        </a:p>
      </dgm:t>
    </dgm:pt>
    <dgm:pt modelId="{96D02F06-6F1E-4FCB-8040-6A649EBE1458}" type="pres">
      <dgm:prSet presAssocID="{5145547B-19CF-49AC-91AB-6AD487142171}" presName="linear" presStyleCnt="0">
        <dgm:presLayoutVars>
          <dgm:dir/>
          <dgm:animLvl val="lvl"/>
          <dgm:resizeHandles val="exact"/>
        </dgm:presLayoutVars>
      </dgm:prSet>
      <dgm:spPr/>
    </dgm:pt>
    <dgm:pt modelId="{28C16A57-9F75-45A1-B293-E432D1DBC329}" type="pres">
      <dgm:prSet presAssocID="{1D0FFE1D-F982-40DF-B947-2FEC1377106E}" presName="parentLin" presStyleCnt="0"/>
      <dgm:spPr/>
    </dgm:pt>
    <dgm:pt modelId="{545DC1FA-982C-4B0B-AD8D-60775811354C}" type="pres">
      <dgm:prSet presAssocID="{1D0FFE1D-F982-40DF-B947-2FEC1377106E}" presName="parentLeftMargin" presStyleLbl="node1" presStyleIdx="0" presStyleCnt="4"/>
      <dgm:spPr/>
    </dgm:pt>
    <dgm:pt modelId="{C9C60F09-430A-45C5-8E29-8F9BDE94F838}" type="pres">
      <dgm:prSet presAssocID="{1D0FFE1D-F982-40DF-B947-2FEC1377106E}" presName="parentText" presStyleLbl="node1" presStyleIdx="0" presStyleCnt="4">
        <dgm:presLayoutVars>
          <dgm:chMax val="0"/>
          <dgm:bulletEnabled val="1"/>
        </dgm:presLayoutVars>
      </dgm:prSet>
      <dgm:spPr/>
    </dgm:pt>
    <dgm:pt modelId="{F41B2053-5563-413A-91C9-A60BEB93BF98}" type="pres">
      <dgm:prSet presAssocID="{1D0FFE1D-F982-40DF-B947-2FEC1377106E}" presName="negativeSpace" presStyleCnt="0"/>
      <dgm:spPr/>
    </dgm:pt>
    <dgm:pt modelId="{C54453B1-6CDD-404C-B4D5-1E5E4A069677}" type="pres">
      <dgm:prSet presAssocID="{1D0FFE1D-F982-40DF-B947-2FEC1377106E}" presName="childText" presStyleLbl="conFgAcc1" presStyleIdx="0" presStyleCnt="4">
        <dgm:presLayoutVars>
          <dgm:bulletEnabled val="1"/>
        </dgm:presLayoutVars>
      </dgm:prSet>
      <dgm:spPr/>
    </dgm:pt>
    <dgm:pt modelId="{8056133C-F172-4FDF-B2AB-74BAF66B4A4B}" type="pres">
      <dgm:prSet presAssocID="{BA01368E-F495-406A-B113-566D51B6D237}" presName="spaceBetweenRectangles" presStyleCnt="0"/>
      <dgm:spPr/>
    </dgm:pt>
    <dgm:pt modelId="{9D152121-C9FA-4684-AF1D-D34B5BA48BE1}" type="pres">
      <dgm:prSet presAssocID="{082163A3-5413-4D66-9603-D7CAE9526903}" presName="parentLin" presStyleCnt="0"/>
      <dgm:spPr/>
    </dgm:pt>
    <dgm:pt modelId="{786E0010-1133-42FB-8A12-57E065418CAE}" type="pres">
      <dgm:prSet presAssocID="{082163A3-5413-4D66-9603-D7CAE9526903}" presName="parentLeftMargin" presStyleLbl="node1" presStyleIdx="0" presStyleCnt="4"/>
      <dgm:spPr/>
    </dgm:pt>
    <dgm:pt modelId="{49CE52C5-F995-4D97-87D2-F8E9534251D8}" type="pres">
      <dgm:prSet presAssocID="{082163A3-5413-4D66-9603-D7CAE9526903}" presName="parentText" presStyleLbl="node1" presStyleIdx="1" presStyleCnt="4">
        <dgm:presLayoutVars>
          <dgm:chMax val="0"/>
          <dgm:bulletEnabled val="1"/>
        </dgm:presLayoutVars>
      </dgm:prSet>
      <dgm:spPr/>
    </dgm:pt>
    <dgm:pt modelId="{8ADAFBCA-64FF-455C-BD82-52F63477DFF7}" type="pres">
      <dgm:prSet presAssocID="{082163A3-5413-4D66-9603-D7CAE9526903}" presName="negativeSpace" presStyleCnt="0"/>
      <dgm:spPr/>
    </dgm:pt>
    <dgm:pt modelId="{D24949F5-FA64-4F8D-9F08-2F0BF674C293}" type="pres">
      <dgm:prSet presAssocID="{082163A3-5413-4D66-9603-D7CAE9526903}" presName="childText" presStyleLbl="conFgAcc1" presStyleIdx="1" presStyleCnt="4">
        <dgm:presLayoutVars>
          <dgm:bulletEnabled val="1"/>
        </dgm:presLayoutVars>
      </dgm:prSet>
      <dgm:spPr/>
    </dgm:pt>
    <dgm:pt modelId="{38201312-63D2-4E70-B89C-FB6667DC65B8}" type="pres">
      <dgm:prSet presAssocID="{CCC39DE1-5DD2-4847-B1B0-3F5DB081C7AB}" presName="spaceBetweenRectangles" presStyleCnt="0"/>
      <dgm:spPr/>
    </dgm:pt>
    <dgm:pt modelId="{3088E796-684D-4004-B8BA-03E939D6C65D}" type="pres">
      <dgm:prSet presAssocID="{4D32672B-259E-4C35-8A9F-FBE370F88E78}" presName="parentLin" presStyleCnt="0"/>
      <dgm:spPr/>
    </dgm:pt>
    <dgm:pt modelId="{2306EEB9-F151-4335-A30B-5123EC96D7D5}" type="pres">
      <dgm:prSet presAssocID="{4D32672B-259E-4C35-8A9F-FBE370F88E78}" presName="parentLeftMargin" presStyleLbl="node1" presStyleIdx="1" presStyleCnt="4"/>
      <dgm:spPr/>
    </dgm:pt>
    <dgm:pt modelId="{E87FA538-9B7F-4A0F-8520-D22F2CA277B6}" type="pres">
      <dgm:prSet presAssocID="{4D32672B-259E-4C35-8A9F-FBE370F88E78}" presName="parentText" presStyleLbl="node1" presStyleIdx="2" presStyleCnt="4">
        <dgm:presLayoutVars>
          <dgm:chMax val="0"/>
          <dgm:bulletEnabled val="1"/>
        </dgm:presLayoutVars>
      </dgm:prSet>
      <dgm:spPr/>
    </dgm:pt>
    <dgm:pt modelId="{20C47499-C5EE-4B57-97A8-77A5D69CA402}" type="pres">
      <dgm:prSet presAssocID="{4D32672B-259E-4C35-8A9F-FBE370F88E78}" presName="negativeSpace" presStyleCnt="0"/>
      <dgm:spPr/>
    </dgm:pt>
    <dgm:pt modelId="{D815A038-0B78-4810-8CA9-04F55E1DDB8B}" type="pres">
      <dgm:prSet presAssocID="{4D32672B-259E-4C35-8A9F-FBE370F88E78}" presName="childText" presStyleLbl="conFgAcc1" presStyleIdx="2" presStyleCnt="4">
        <dgm:presLayoutVars>
          <dgm:bulletEnabled val="1"/>
        </dgm:presLayoutVars>
      </dgm:prSet>
      <dgm:spPr/>
    </dgm:pt>
    <dgm:pt modelId="{F2746704-6D67-4955-BC2D-421F85E16682}" type="pres">
      <dgm:prSet presAssocID="{64BC286B-5C2C-4CC0-887B-C1CE90B4DF27}" presName="spaceBetweenRectangles" presStyleCnt="0"/>
      <dgm:spPr/>
    </dgm:pt>
    <dgm:pt modelId="{BA731715-E92E-4E93-9C69-8BC0FE938E5B}" type="pres">
      <dgm:prSet presAssocID="{40242D20-67DF-48B3-B879-2E1CF05885B4}" presName="parentLin" presStyleCnt="0"/>
      <dgm:spPr/>
    </dgm:pt>
    <dgm:pt modelId="{EB9B7C5A-9C33-4579-8D13-A638C6AF0D2D}" type="pres">
      <dgm:prSet presAssocID="{40242D20-67DF-48B3-B879-2E1CF05885B4}" presName="parentLeftMargin" presStyleLbl="node1" presStyleIdx="2" presStyleCnt="4"/>
      <dgm:spPr/>
    </dgm:pt>
    <dgm:pt modelId="{325B98D5-CF04-443B-805A-62F447856E9B}" type="pres">
      <dgm:prSet presAssocID="{40242D20-67DF-48B3-B879-2E1CF05885B4}" presName="parentText" presStyleLbl="node1" presStyleIdx="3" presStyleCnt="4">
        <dgm:presLayoutVars>
          <dgm:chMax val="0"/>
          <dgm:bulletEnabled val="1"/>
        </dgm:presLayoutVars>
      </dgm:prSet>
      <dgm:spPr/>
    </dgm:pt>
    <dgm:pt modelId="{1F796E2A-1191-4D53-A9BD-01B74E6966CB}" type="pres">
      <dgm:prSet presAssocID="{40242D20-67DF-48B3-B879-2E1CF05885B4}" presName="negativeSpace" presStyleCnt="0"/>
      <dgm:spPr/>
    </dgm:pt>
    <dgm:pt modelId="{655E513B-0B81-4721-81FA-6B6CB1886BA4}" type="pres">
      <dgm:prSet presAssocID="{40242D20-67DF-48B3-B879-2E1CF05885B4}" presName="childText" presStyleLbl="conFgAcc1" presStyleIdx="3" presStyleCnt="4">
        <dgm:presLayoutVars>
          <dgm:bulletEnabled val="1"/>
        </dgm:presLayoutVars>
      </dgm:prSet>
      <dgm:spPr/>
    </dgm:pt>
  </dgm:ptLst>
  <dgm:cxnLst>
    <dgm:cxn modelId="{5EAE9A03-7B85-4CC4-A4FB-A930F79C9616}" srcId="{1D0FFE1D-F982-40DF-B947-2FEC1377106E}" destId="{F64B6CEF-14D6-4238-BA3F-1CD22FE99652}" srcOrd="0" destOrd="0" parTransId="{48227292-2132-474A-B22F-0C40C6480F31}" sibTransId="{013CDF8A-CD11-4B85-9C8F-3172BE8C43A1}"/>
    <dgm:cxn modelId="{99BF4314-1E6F-4E65-AD67-F58D16FC206D}" type="presOf" srcId="{082163A3-5413-4D66-9603-D7CAE9526903}" destId="{49CE52C5-F995-4D97-87D2-F8E9534251D8}" srcOrd="1" destOrd="0" presId="urn:microsoft.com/office/officeart/2005/8/layout/list1"/>
    <dgm:cxn modelId="{99DA8138-9833-4111-BDB3-B1DC2AD33663}" type="presOf" srcId="{2A0235CF-B8ED-4F6C-B405-A10500B16747}" destId="{D24949F5-FA64-4F8D-9F08-2F0BF674C293}" srcOrd="0" destOrd="1" presId="urn:microsoft.com/office/officeart/2005/8/layout/list1"/>
    <dgm:cxn modelId="{472BFA47-07FD-41D7-A725-BD8E2937FDC6}" type="presOf" srcId="{4D32672B-259E-4C35-8A9F-FBE370F88E78}" destId="{2306EEB9-F151-4335-A30B-5123EC96D7D5}" srcOrd="0" destOrd="0" presId="urn:microsoft.com/office/officeart/2005/8/layout/list1"/>
    <dgm:cxn modelId="{746C2451-5720-45F7-B765-C31107EB814A}" type="presOf" srcId="{40242D20-67DF-48B3-B879-2E1CF05885B4}" destId="{EB9B7C5A-9C33-4579-8D13-A638C6AF0D2D}" srcOrd="0" destOrd="0" presId="urn:microsoft.com/office/officeart/2005/8/layout/list1"/>
    <dgm:cxn modelId="{A62C3255-66F4-4DAE-BB8B-F05449D2D1A2}" srcId="{5145547B-19CF-49AC-91AB-6AD487142171}" destId="{4D32672B-259E-4C35-8A9F-FBE370F88E78}" srcOrd="2" destOrd="0" parTransId="{B0DCD1F8-7AE8-4D56-A5E4-EE5BF4C92CC7}" sibTransId="{64BC286B-5C2C-4CC0-887B-C1CE90B4DF27}"/>
    <dgm:cxn modelId="{FC190358-C555-49BC-B0EF-9E5084351D17}" type="presOf" srcId="{5145547B-19CF-49AC-91AB-6AD487142171}" destId="{96D02F06-6F1E-4FCB-8040-6A649EBE1458}" srcOrd="0" destOrd="0" presId="urn:microsoft.com/office/officeart/2005/8/layout/list1"/>
    <dgm:cxn modelId="{6CABCB58-45F0-408E-AFB3-3215CDE05A8A}" srcId="{40242D20-67DF-48B3-B879-2E1CF05885B4}" destId="{94F6BFA9-19E0-4A61-A61E-F89E4E89D0ED}" srcOrd="0" destOrd="0" parTransId="{447A93F7-B34F-4B99-99D2-D58A63669C02}" sibTransId="{81606C23-82D1-4CDF-8B1C-F4A69FD32CB8}"/>
    <dgm:cxn modelId="{C6661A59-90CB-4FA2-B78F-862C68A8A200}" srcId="{40242D20-67DF-48B3-B879-2E1CF05885B4}" destId="{D0D95E7B-FA2D-4C22-A732-99825B86271C}" srcOrd="1" destOrd="0" parTransId="{30D39A53-089E-4F9F-ACBD-E206FAD0A212}" sibTransId="{B5E0B3A9-50F0-454A-B296-63257D9093EF}"/>
    <dgm:cxn modelId="{7026305C-0597-4759-AF96-F6BC8D67C7C1}" type="presOf" srcId="{593797D9-9C41-4ECA-B22B-B41F7B74EA50}" destId="{C54453B1-6CDD-404C-B4D5-1E5E4A069677}" srcOrd="0" destOrd="2" presId="urn:microsoft.com/office/officeart/2005/8/layout/list1"/>
    <dgm:cxn modelId="{23E3D069-EA4E-4069-8714-15E245145ADD}" srcId="{1D0FFE1D-F982-40DF-B947-2FEC1377106E}" destId="{E43C89C2-0A45-4C81-A055-AE74FEEEBE24}" srcOrd="1" destOrd="0" parTransId="{81A23024-7E0D-434C-8C53-732ADEA3B79C}" sibTransId="{A68FE2EF-604A-4890-9FC3-4E7D7DDE816D}"/>
    <dgm:cxn modelId="{77AF986E-8BE6-4A9F-B931-DFA53061B168}" type="presOf" srcId="{F64B6CEF-14D6-4238-BA3F-1CD22FE99652}" destId="{C54453B1-6CDD-404C-B4D5-1E5E4A069677}" srcOrd="0" destOrd="0" presId="urn:microsoft.com/office/officeart/2005/8/layout/list1"/>
    <dgm:cxn modelId="{894AA36F-173B-4411-BDC2-05BE8B8363BF}" type="presOf" srcId="{5F3574B6-18D5-4270-BCEF-B5DBC8D03B32}" destId="{D815A038-0B78-4810-8CA9-04F55E1DDB8B}" srcOrd="0" destOrd="0" presId="urn:microsoft.com/office/officeart/2005/8/layout/list1"/>
    <dgm:cxn modelId="{2727EC6F-484D-4C3C-8D36-676A690A3467}" srcId="{082163A3-5413-4D66-9603-D7CAE9526903}" destId="{D75190C7-8E36-4EBA-B9AD-E9BBF2CFA91B}" srcOrd="0" destOrd="0" parTransId="{8547CDB4-0C1A-4A1D-9C95-E0A9B946589F}" sibTransId="{E4F1ADFC-4355-489B-9DB7-AAA870C32A8C}"/>
    <dgm:cxn modelId="{B4C77272-795D-4697-A266-ABDD95FF0ECD}" srcId="{5145547B-19CF-49AC-91AB-6AD487142171}" destId="{40242D20-67DF-48B3-B879-2E1CF05885B4}" srcOrd="3" destOrd="0" parTransId="{94884002-2158-44B4-94AD-1B5E4EA2FE7E}" sibTransId="{A972EB2A-647C-4151-9F95-EAC6D76EE1B0}"/>
    <dgm:cxn modelId="{94BC1774-AE80-46BC-A778-FE0F0FF27A82}" type="presOf" srcId="{1D0FFE1D-F982-40DF-B947-2FEC1377106E}" destId="{C9C60F09-430A-45C5-8E29-8F9BDE94F838}" srcOrd="1" destOrd="0" presId="urn:microsoft.com/office/officeart/2005/8/layout/list1"/>
    <dgm:cxn modelId="{FDEE7087-7344-45BB-921C-43FBFEBF3688}" type="presOf" srcId="{4D32672B-259E-4C35-8A9F-FBE370F88E78}" destId="{E87FA538-9B7F-4A0F-8520-D22F2CA277B6}" srcOrd="1" destOrd="0" presId="urn:microsoft.com/office/officeart/2005/8/layout/list1"/>
    <dgm:cxn modelId="{0B666C95-6E99-42B7-85C4-EF3A7889E22D}" srcId="{1D0FFE1D-F982-40DF-B947-2FEC1377106E}" destId="{593797D9-9C41-4ECA-B22B-B41F7B74EA50}" srcOrd="2" destOrd="0" parTransId="{D859E0A1-689E-4DF2-89C1-6F04B2176396}" sibTransId="{E20A2E76-A2CB-4C1B-8936-21F5911CC7E6}"/>
    <dgm:cxn modelId="{716E0EA4-EF22-440A-AE8F-995AA101C4E5}" type="presOf" srcId="{94F6BFA9-19E0-4A61-A61E-F89E4E89D0ED}" destId="{655E513B-0B81-4721-81FA-6B6CB1886BA4}" srcOrd="0" destOrd="0" presId="urn:microsoft.com/office/officeart/2005/8/layout/list1"/>
    <dgm:cxn modelId="{DD3C7EAB-CB1C-42DB-ADC0-EF2ABE8CB29B}" type="presOf" srcId="{D0D95E7B-FA2D-4C22-A732-99825B86271C}" destId="{655E513B-0B81-4721-81FA-6B6CB1886BA4}" srcOrd="0" destOrd="1" presId="urn:microsoft.com/office/officeart/2005/8/layout/list1"/>
    <dgm:cxn modelId="{7D6EF7AC-3E48-44F1-9F17-24893CF77760}" type="presOf" srcId="{5A143192-8174-4BCC-BBD2-4F0362A22C0F}" destId="{D24949F5-FA64-4F8D-9F08-2F0BF674C293}" srcOrd="0" destOrd="2" presId="urn:microsoft.com/office/officeart/2005/8/layout/list1"/>
    <dgm:cxn modelId="{2A7D23BC-766B-4E5A-9C12-6E5FDB453221}" type="presOf" srcId="{40242D20-67DF-48B3-B879-2E1CF05885B4}" destId="{325B98D5-CF04-443B-805A-62F447856E9B}" srcOrd="1" destOrd="0" presId="urn:microsoft.com/office/officeart/2005/8/layout/list1"/>
    <dgm:cxn modelId="{75B8EFCB-C184-4B4E-9DEE-AC19550F5D5D}" type="presOf" srcId="{059CCA55-9050-4257-90B7-147E33D07950}" destId="{D815A038-0B78-4810-8CA9-04F55E1DDB8B}" srcOrd="0" destOrd="1" presId="urn:microsoft.com/office/officeart/2005/8/layout/list1"/>
    <dgm:cxn modelId="{8DC978CC-25A9-46C9-A090-E72C800F6F17}" srcId="{4D32672B-259E-4C35-8A9F-FBE370F88E78}" destId="{5F3574B6-18D5-4270-BCEF-B5DBC8D03B32}" srcOrd="0" destOrd="0" parTransId="{41748874-FEAF-4269-B29A-216728684844}" sibTransId="{454C8F08-8A55-447A-957C-7732B51BE02C}"/>
    <dgm:cxn modelId="{A780A4DE-B9AA-46C1-B8D6-18E1777C772D}" srcId="{5145547B-19CF-49AC-91AB-6AD487142171}" destId="{1D0FFE1D-F982-40DF-B947-2FEC1377106E}" srcOrd="0" destOrd="0" parTransId="{BCE42D19-5E3E-4244-B4FA-9B2655C034C5}" sibTransId="{BA01368E-F495-406A-B113-566D51B6D237}"/>
    <dgm:cxn modelId="{2617A5E0-2097-4DAE-B5A7-68E46BC3E56D}" srcId="{082163A3-5413-4D66-9603-D7CAE9526903}" destId="{2A0235CF-B8ED-4F6C-B405-A10500B16747}" srcOrd="1" destOrd="0" parTransId="{D3D41B73-A33A-49E6-B430-C8A781EFD8FF}" sibTransId="{5CC22817-6DEE-4A07-BB5C-F46C94969497}"/>
    <dgm:cxn modelId="{440C8DE1-8BF5-440F-A7C8-99BADB30493F}" type="presOf" srcId="{D75190C7-8E36-4EBA-B9AD-E9BBF2CFA91B}" destId="{D24949F5-FA64-4F8D-9F08-2F0BF674C293}" srcOrd="0" destOrd="0" presId="urn:microsoft.com/office/officeart/2005/8/layout/list1"/>
    <dgm:cxn modelId="{F469B8E1-9D0F-4851-B73C-AB7FB2BC6E31}" srcId="{4D32672B-259E-4C35-8A9F-FBE370F88E78}" destId="{059CCA55-9050-4257-90B7-147E33D07950}" srcOrd="1" destOrd="0" parTransId="{32362224-99ED-4A26-ABDD-518641C3B780}" sibTransId="{8A88B86C-8A98-49D5-B451-8380EADB9720}"/>
    <dgm:cxn modelId="{5E16A8E7-B0AB-4685-A452-40B27850976F}" type="presOf" srcId="{082163A3-5413-4D66-9603-D7CAE9526903}" destId="{786E0010-1133-42FB-8A12-57E065418CAE}" srcOrd="0" destOrd="0" presId="urn:microsoft.com/office/officeart/2005/8/layout/list1"/>
    <dgm:cxn modelId="{59B90EEC-9A56-44C7-826A-19733D72D810}" type="presOf" srcId="{1D0FFE1D-F982-40DF-B947-2FEC1377106E}" destId="{545DC1FA-982C-4B0B-AD8D-60775811354C}" srcOrd="0" destOrd="0" presId="urn:microsoft.com/office/officeart/2005/8/layout/list1"/>
    <dgm:cxn modelId="{3124DFF4-EF06-428D-BD64-B6D411407BC0}" srcId="{082163A3-5413-4D66-9603-D7CAE9526903}" destId="{5A143192-8174-4BCC-BBD2-4F0362A22C0F}" srcOrd="2" destOrd="0" parTransId="{F7330BA2-AFE6-466D-802E-47E207241EAE}" sibTransId="{4BAF6371-0542-41C3-B760-EBA7D65D1EDD}"/>
    <dgm:cxn modelId="{A5F875F5-F368-4F38-8125-445F7A66357C}" srcId="{5145547B-19CF-49AC-91AB-6AD487142171}" destId="{082163A3-5413-4D66-9603-D7CAE9526903}" srcOrd="1" destOrd="0" parTransId="{75EDA0CD-9D7C-47CE-B856-578DE60F3994}" sibTransId="{CCC39DE1-5DD2-4847-B1B0-3F5DB081C7AB}"/>
    <dgm:cxn modelId="{75FBC1F8-089C-4146-991D-4083C9D4D832}" type="presOf" srcId="{E43C89C2-0A45-4C81-A055-AE74FEEEBE24}" destId="{C54453B1-6CDD-404C-B4D5-1E5E4A069677}" srcOrd="0" destOrd="1" presId="urn:microsoft.com/office/officeart/2005/8/layout/list1"/>
    <dgm:cxn modelId="{6524CBBC-02BE-4560-9233-8E749613B72E}" type="presParOf" srcId="{96D02F06-6F1E-4FCB-8040-6A649EBE1458}" destId="{28C16A57-9F75-45A1-B293-E432D1DBC329}" srcOrd="0" destOrd="0" presId="urn:microsoft.com/office/officeart/2005/8/layout/list1"/>
    <dgm:cxn modelId="{01D124DB-D3FE-4894-8999-CC0D4B14CF60}" type="presParOf" srcId="{28C16A57-9F75-45A1-B293-E432D1DBC329}" destId="{545DC1FA-982C-4B0B-AD8D-60775811354C}" srcOrd="0" destOrd="0" presId="urn:microsoft.com/office/officeart/2005/8/layout/list1"/>
    <dgm:cxn modelId="{9E1140AF-D231-4CD6-9CAE-B5A1625EBFEE}" type="presParOf" srcId="{28C16A57-9F75-45A1-B293-E432D1DBC329}" destId="{C9C60F09-430A-45C5-8E29-8F9BDE94F838}" srcOrd="1" destOrd="0" presId="urn:microsoft.com/office/officeart/2005/8/layout/list1"/>
    <dgm:cxn modelId="{A44D9C90-A8F4-46CE-877E-56FFE472ECAF}" type="presParOf" srcId="{96D02F06-6F1E-4FCB-8040-6A649EBE1458}" destId="{F41B2053-5563-413A-91C9-A60BEB93BF98}" srcOrd="1" destOrd="0" presId="urn:microsoft.com/office/officeart/2005/8/layout/list1"/>
    <dgm:cxn modelId="{467644F4-6E47-4A1C-BD83-B68D32CB84E9}" type="presParOf" srcId="{96D02F06-6F1E-4FCB-8040-6A649EBE1458}" destId="{C54453B1-6CDD-404C-B4D5-1E5E4A069677}" srcOrd="2" destOrd="0" presId="urn:microsoft.com/office/officeart/2005/8/layout/list1"/>
    <dgm:cxn modelId="{3A0B1C95-28C1-4034-9578-07735D1B31A9}" type="presParOf" srcId="{96D02F06-6F1E-4FCB-8040-6A649EBE1458}" destId="{8056133C-F172-4FDF-B2AB-74BAF66B4A4B}" srcOrd="3" destOrd="0" presId="urn:microsoft.com/office/officeart/2005/8/layout/list1"/>
    <dgm:cxn modelId="{A106782B-B176-4E07-8FE1-FB1C6EA6C958}" type="presParOf" srcId="{96D02F06-6F1E-4FCB-8040-6A649EBE1458}" destId="{9D152121-C9FA-4684-AF1D-D34B5BA48BE1}" srcOrd="4" destOrd="0" presId="urn:microsoft.com/office/officeart/2005/8/layout/list1"/>
    <dgm:cxn modelId="{06F6B43A-A600-4E13-B080-AB2CE697A9C2}" type="presParOf" srcId="{9D152121-C9FA-4684-AF1D-D34B5BA48BE1}" destId="{786E0010-1133-42FB-8A12-57E065418CAE}" srcOrd="0" destOrd="0" presId="urn:microsoft.com/office/officeart/2005/8/layout/list1"/>
    <dgm:cxn modelId="{08153234-CFC3-4EF3-81CB-573D514AF8DE}" type="presParOf" srcId="{9D152121-C9FA-4684-AF1D-D34B5BA48BE1}" destId="{49CE52C5-F995-4D97-87D2-F8E9534251D8}" srcOrd="1" destOrd="0" presId="urn:microsoft.com/office/officeart/2005/8/layout/list1"/>
    <dgm:cxn modelId="{2CD49988-04A7-44EA-B128-C02584579A65}" type="presParOf" srcId="{96D02F06-6F1E-4FCB-8040-6A649EBE1458}" destId="{8ADAFBCA-64FF-455C-BD82-52F63477DFF7}" srcOrd="5" destOrd="0" presId="urn:microsoft.com/office/officeart/2005/8/layout/list1"/>
    <dgm:cxn modelId="{DE13CB86-E8CC-4479-A0CA-CF81EB7BCA70}" type="presParOf" srcId="{96D02F06-6F1E-4FCB-8040-6A649EBE1458}" destId="{D24949F5-FA64-4F8D-9F08-2F0BF674C293}" srcOrd="6" destOrd="0" presId="urn:microsoft.com/office/officeart/2005/8/layout/list1"/>
    <dgm:cxn modelId="{CBF9AD0A-8BF8-4DDB-87DF-68D5513674FD}" type="presParOf" srcId="{96D02F06-6F1E-4FCB-8040-6A649EBE1458}" destId="{38201312-63D2-4E70-B89C-FB6667DC65B8}" srcOrd="7" destOrd="0" presId="urn:microsoft.com/office/officeart/2005/8/layout/list1"/>
    <dgm:cxn modelId="{9FE0164E-C558-4BEA-BB16-8778A265BF7D}" type="presParOf" srcId="{96D02F06-6F1E-4FCB-8040-6A649EBE1458}" destId="{3088E796-684D-4004-B8BA-03E939D6C65D}" srcOrd="8" destOrd="0" presId="urn:microsoft.com/office/officeart/2005/8/layout/list1"/>
    <dgm:cxn modelId="{B5F5B041-E383-441F-B4BF-D6AD9833317F}" type="presParOf" srcId="{3088E796-684D-4004-B8BA-03E939D6C65D}" destId="{2306EEB9-F151-4335-A30B-5123EC96D7D5}" srcOrd="0" destOrd="0" presId="urn:microsoft.com/office/officeart/2005/8/layout/list1"/>
    <dgm:cxn modelId="{D3A21D8D-9D0B-4398-B6CE-AE9ECDB1263C}" type="presParOf" srcId="{3088E796-684D-4004-B8BA-03E939D6C65D}" destId="{E87FA538-9B7F-4A0F-8520-D22F2CA277B6}" srcOrd="1" destOrd="0" presId="urn:microsoft.com/office/officeart/2005/8/layout/list1"/>
    <dgm:cxn modelId="{1036D0B8-8B43-4777-AD79-2EB6FC601FAF}" type="presParOf" srcId="{96D02F06-6F1E-4FCB-8040-6A649EBE1458}" destId="{20C47499-C5EE-4B57-97A8-77A5D69CA402}" srcOrd="9" destOrd="0" presId="urn:microsoft.com/office/officeart/2005/8/layout/list1"/>
    <dgm:cxn modelId="{4062BD2C-41C8-4618-966A-877B5DDAC77D}" type="presParOf" srcId="{96D02F06-6F1E-4FCB-8040-6A649EBE1458}" destId="{D815A038-0B78-4810-8CA9-04F55E1DDB8B}" srcOrd="10" destOrd="0" presId="urn:microsoft.com/office/officeart/2005/8/layout/list1"/>
    <dgm:cxn modelId="{26CD3C14-9ACD-4BB3-A939-7CAE847AC71C}" type="presParOf" srcId="{96D02F06-6F1E-4FCB-8040-6A649EBE1458}" destId="{F2746704-6D67-4955-BC2D-421F85E16682}" srcOrd="11" destOrd="0" presId="urn:microsoft.com/office/officeart/2005/8/layout/list1"/>
    <dgm:cxn modelId="{6D5F7887-6678-490A-8C15-E28583D9CDEF}" type="presParOf" srcId="{96D02F06-6F1E-4FCB-8040-6A649EBE1458}" destId="{BA731715-E92E-4E93-9C69-8BC0FE938E5B}" srcOrd="12" destOrd="0" presId="urn:microsoft.com/office/officeart/2005/8/layout/list1"/>
    <dgm:cxn modelId="{AB2433F9-B930-40D9-88D2-4B91D4E04A67}" type="presParOf" srcId="{BA731715-E92E-4E93-9C69-8BC0FE938E5B}" destId="{EB9B7C5A-9C33-4579-8D13-A638C6AF0D2D}" srcOrd="0" destOrd="0" presId="urn:microsoft.com/office/officeart/2005/8/layout/list1"/>
    <dgm:cxn modelId="{8AECF104-E685-41E3-B366-1919BE78A343}" type="presParOf" srcId="{BA731715-E92E-4E93-9C69-8BC0FE938E5B}" destId="{325B98D5-CF04-443B-805A-62F447856E9B}" srcOrd="1" destOrd="0" presId="urn:microsoft.com/office/officeart/2005/8/layout/list1"/>
    <dgm:cxn modelId="{F782B025-6535-40FB-A20B-3E4B87BAA2AE}" type="presParOf" srcId="{96D02F06-6F1E-4FCB-8040-6A649EBE1458}" destId="{1F796E2A-1191-4D53-A9BD-01B74E6966CB}" srcOrd="13" destOrd="0" presId="urn:microsoft.com/office/officeart/2005/8/layout/list1"/>
    <dgm:cxn modelId="{8AA8F6ED-0C7C-4192-8C8F-DD7BD9E73024}" type="presParOf" srcId="{96D02F06-6F1E-4FCB-8040-6A649EBE1458}" destId="{655E513B-0B81-4721-81FA-6B6CB1886BA4}" srcOrd="14"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E7F628-84F4-4339-8EAC-2D8028B841BE}" type="doc">
      <dgm:prSet loTypeId="urn:microsoft.com/office/officeart/2005/8/layout/list1" loCatId="list" qsTypeId="urn:microsoft.com/office/officeart/2005/8/quickstyle/simple5" qsCatId="simple" csTypeId="urn:microsoft.com/office/officeart/2005/8/colors/colorful2" csCatId="colorful" phldr="1"/>
      <dgm:spPr/>
      <dgm:t>
        <a:bodyPr/>
        <a:lstStyle/>
        <a:p>
          <a:endParaRPr lang="en-US"/>
        </a:p>
      </dgm:t>
    </dgm:pt>
    <dgm:pt modelId="{34BE8E9E-F19B-456D-87ED-10FB2DBB43DA}">
      <dgm:prSet/>
      <dgm:spPr/>
      <dgm:t>
        <a:bodyPr/>
        <a:lstStyle/>
        <a:p>
          <a:pPr>
            <a:defRPr b="1"/>
          </a:pPr>
          <a:r>
            <a:rPr lang="en-US" b="1"/>
            <a:t>Strengths:</a:t>
          </a:r>
          <a:endParaRPr lang="en-US"/>
        </a:p>
      </dgm:t>
    </dgm:pt>
    <dgm:pt modelId="{F9656466-A881-4F94-BD09-9A134FB75DF1}" type="parTrans" cxnId="{6A5171F1-9C1A-4881-843B-00A69F4E5B16}">
      <dgm:prSet/>
      <dgm:spPr/>
      <dgm:t>
        <a:bodyPr/>
        <a:lstStyle/>
        <a:p>
          <a:endParaRPr lang="en-US"/>
        </a:p>
      </dgm:t>
    </dgm:pt>
    <dgm:pt modelId="{B1139071-CE60-4EF9-939A-3FFECEFFE69A}" type="sibTrans" cxnId="{6A5171F1-9C1A-4881-843B-00A69F4E5B16}">
      <dgm:prSet/>
      <dgm:spPr/>
      <dgm:t>
        <a:bodyPr/>
        <a:lstStyle/>
        <a:p>
          <a:endParaRPr lang="en-US"/>
        </a:p>
      </dgm:t>
    </dgm:pt>
    <dgm:pt modelId="{82C01364-5757-4D74-9F81-08ECB14214FF}">
      <dgm:prSet/>
      <dgm:spPr/>
      <dgm:t>
        <a:bodyPr/>
        <a:lstStyle/>
        <a:p>
          <a:r>
            <a:rPr lang="en-US"/>
            <a:t>Non-profit organization collaborating closely with the community.</a:t>
          </a:r>
        </a:p>
      </dgm:t>
    </dgm:pt>
    <dgm:pt modelId="{38F9782C-5F46-4D6C-A09C-56A68F8F1D02}" type="parTrans" cxnId="{C165EFD0-A1A9-41A1-8A5B-EBBA4121BF5C}">
      <dgm:prSet/>
      <dgm:spPr/>
      <dgm:t>
        <a:bodyPr/>
        <a:lstStyle/>
        <a:p>
          <a:endParaRPr lang="en-US"/>
        </a:p>
      </dgm:t>
    </dgm:pt>
    <dgm:pt modelId="{95EF9564-A172-454B-AE9E-BEE1F399E15E}" type="sibTrans" cxnId="{C165EFD0-A1A9-41A1-8A5B-EBBA4121BF5C}">
      <dgm:prSet/>
      <dgm:spPr/>
      <dgm:t>
        <a:bodyPr/>
        <a:lstStyle/>
        <a:p>
          <a:endParaRPr lang="en-US"/>
        </a:p>
      </dgm:t>
    </dgm:pt>
    <dgm:pt modelId="{13295743-274C-4CCD-ACEA-705EF6024785}">
      <dgm:prSet/>
      <dgm:spPr/>
      <dgm:t>
        <a:bodyPr/>
        <a:lstStyle/>
        <a:p>
          <a:r>
            <a:rPr lang="en-US"/>
            <a:t>Utilizes a cloud-based web server, ensuring accessibility and scalability.</a:t>
          </a:r>
        </a:p>
      </dgm:t>
    </dgm:pt>
    <dgm:pt modelId="{BB879963-22E4-4F63-9985-DCE099073009}" type="parTrans" cxnId="{8FAD6202-3DBB-46C4-8417-F62AD8F67882}">
      <dgm:prSet/>
      <dgm:spPr/>
      <dgm:t>
        <a:bodyPr/>
        <a:lstStyle/>
        <a:p>
          <a:endParaRPr lang="en-US"/>
        </a:p>
      </dgm:t>
    </dgm:pt>
    <dgm:pt modelId="{EC6E2CB5-79BC-4C08-AF51-2106947D6533}" type="sibTrans" cxnId="{8FAD6202-3DBB-46C4-8417-F62AD8F67882}">
      <dgm:prSet/>
      <dgm:spPr/>
      <dgm:t>
        <a:bodyPr/>
        <a:lstStyle/>
        <a:p>
          <a:endParaRPr lang="en-US"/>
        </a:p>
      </dgm:t>
    </dgm:pt>
    <dgm:pt modelId="{7F6E0526-A9E3-4698-AA85-50B1B6627114}">
      <dgm:prSet/>
      <dgm:spPr/>
      <dgm:t>
        <a:bodyPr/>
        <a:lstStyle/>
        <a:p>
          <a:pPr>
            <a:defRPr b="1"/>
          </a:pPr>
          <a:r>
            <a:rPr lang="en-US" b="1"/>
            <a:t>Weaknesses:</a:t>
          </a:r>
          <a:endParaRPr lang="en-US"/>
        </a:p>
      </dgm:t>
    </dgm:pt>
    <dgm:pt modelId="{B8B4B2EE-0BE5-45F8-9F53-29FCC1B98D5E}" type="parTrans" cxnId="{047FC8AF-4420-4AA1-837E-57546CCBD67B}">
      <dgm:prSet/>
      <dgm:spPr/>
      <dgm:t>
        <a:bodyPr/>
        <a:lstStyle/>
        <a:p>
          <a:endParaRPr lang="en-US"/>
        </a:p>
      </dgm:t>
    </dgm:pt>
    <dgm:pt modelId="{D7CEC03A-BA69-4DF7-A42C-FC0FC79C6F3B}" type="sibTrans" cxnId="{047FC8AF-4420-4AA1-837E-57546CCBD67B}">
      <dgm:prSet/>
      <dgm:spPr/>
      <dgm:t>
        <a:bodyPr/>
        <a:lstStyle/>
        <a:p>
          <a:endParaRPr lang="en-US"/>
        </a:p>
      </dgm:t>
    </dgm:pt>
    <dgm:pt modelId="{4CBADB86-3B0B-44E6-B2DA-244D1CE78181}">
      <dgm:prSet/>
      <dgm:spPr/>
      <dgm:t>
        <a:bodyPr/>
        <a:lstStyle/>
        <a:p>
          <a:r>
            <a:rPr lang="en-US"/>
            <a:t>Faces limitations on potential growth opportunities.</a:t>
          </a:r>
        </a:p>
      </dgm:t>
    </dgm:pt>
    <dgm:pt modelId="{4A3D3E5F-58E3-4D1A-8325-4B024FBD2D01}" type="parTrans" cxnId="{91CFECD0-4D6C-4A06-AC28-D69BC82A1A69}">
      <dgm:prSet/>
      <dgm:spPr/>
      <dgm:t>
        <a:bodyPr/>
        <a:lstStyle/>
        <a:p>
          <a:endParaRPr lang="en-US"/>
        </a:p>
      </dgm:t>
    </dgm:pt>
    <dgm:pt modelId="{B1F87893-3867-4A0B-B3AA-3307F45FBA15}" type="sibTrans" cxnId="{91CFECD0-4D6C-4A06-AC28-D69BC82A1A69}">
      <dgm:prSet/>
      <dgm:spPr/>
      <dgm:t>
        <a:bodyPr/>
        <a:lstStyle/>
        <a:p>
          <a:endParaRPr lang="en-US"/>
        </a:p>
      </dgm:t>
    </dgm:pt>
    <dgm:pt modelId="{E95D5317-0CF5-4D33-BCED-09F411887B04}">
      <dgm:prSet/>
      <dgm:spPr/>
      <dgm:t>
        <a:bodyPr/>
        <a:lstStyle/>
        <a:p>
          <a:r>
            <a:rPr lang="en-US"/>
            <a:t>Relies on a single server; its failure could lead to significant downtime.</a:t>
          </a:r>
        </a:p>
      </dgm:t>
    </dgm:pt>
    <dgm:pt modelId="{11D652EE-B4AC-41F9-BF1B-F35DC5842A3D}" type="parTrans" cxnId="{92C1CE7B-0148-4625-BD7D-D6AC8BF14127}">
      <dgm:prSet/>
      <dgm:spPr/>
      <dgm:t>
        <a:bodyPr/>
        <a:lstStyle/>
        <a:p>
          <a:endParaRPr lang="en-US"/>
        </a:p>
      </dgm:t>
    </dgm:pt>
    <dgm:pt modelId="{BDA11E31-3F8C-4899-B965-E163FCC68459}" type="sibTrans" cxnId="{92C1CE7B-0148-4625-BD7D-D6AC8BF14127}">
      <dgm:prSet/>
      <dgm:spPr/>
      <dgm:t>
        <a:bodyPr/>
        <a:lstStyle/>
        <a:p>
          <a:endParaRPr lang="en-US"/>
        </a:p>
      </dgm:t>
    </dgm:pt>
    <dgm:pt modelId="{1CEC17EC-51D6-43C2-BB1D-24A76AC6A55B}">
      <dgm:prSet/>
      <dgm:spPr/>
      <dgm:t>
        <a:bodyPr/>
        <a:lstStyle/>
        <a:p>
          <a:pPr>
            <a:defRPr b="1"/>
          </a:pPr>
          <a:r>
            <a:rPr lang="en-US" b="1"/>
            <a:t>Opportunities:</a:t>
          </a:r>
          <a:endParaRPr lang="en-US"/>
        </a:p>
      </dgm:t>
    </dgm:pt>
    <dgm:pt modelId="{D59A5F88-862A-40D2-B636-958374F41042}" type="parTrans" cxnId="{4065EBC9-BE47-4E22-AA8D-B6910D9F939B}">
      <dgm:prSet/>
      <dgm:spPr/>
      <dgm:t>
        <a:bodyPr/>
        <a:lstStyle/>
        <a:p>
          <a:endParaRPr lang="en-US"/>
        </a:p>
      </dgm:t>
    </dgm:pt>
    <dgm:pt modelId="{9628A068-6E90-43FB-A5F1-729FF9F93027}" type="sibTrans" cxnId="{4065EBC9-BE47-4E22-AA8D-B6910D9F939B}">
      <dgm:prSet/>
      <dgm:spPr/>
      <dgm:t>
        <a:bodyPr/>
        <a:lstStyle/>
        <a:p>
          <a:endParaRPr lang="en-US"/>
        </a:p>
      </dgm:t>
    </dgm:pt>
    <dgm:pt modelId="{57F51745-54C5-41C2-97D2-6FD0F119186A}">
      <dgm:prSet/>
      <dgm:spPr/>
      <dgm:t>
        <a:bodyPr/>
        <a:lstStyle/>
        <a:p>
          <a:r>
            <a:rPr lang="en-US"/>
            <a:t>Can enhance online presence through social media platforms.</a:t>
          </a:r>
        </a:p>
      </dgm:t>
    </dgm:pt>
    <dgm:pt modelId="{FC22B01D-F73D-46F9-9FC7-F4FCE835152C}" type="parTrans" cxnId="{A92CA805-6A89-4C7C-B9AF-AFFE035F6084}">
      <dgm:prSet/>
      <dgm:spPr/>
      <dgm:t>
        <a:bodyPr/>
        <a:lstStyle/>
        <a:p>
          <a:endParaRPr lang="en-US"/>
        </a:p>
      </dgm:t>
    </dgm:pt>
    <dgm:pt modelId="{CE9B101D-AA37-4301-82A0-048CC290780F}" type="sibTrans" cxnId="{A92CA805-6A89-4C7C-B9AF-AFFE035F6084}">
      <dgm:prSet/>
      <dgm:spPr/>
      <dgm:t>
        <a:bodyPr/>
        <a:lstStyle/>
        <a:p>
          <a:endParaRPr lang="en-US"/>
        </a:p>
      </dgm:t>
    </dgm:pt>
    <dgm:pt modelId="{D5FB6AEC-21F3-4035-9324-7BC8D982725B}">
      <dgm:prSet/>
      <dgm:spPr/>
      <dgm:t>
        <a:bodyPr/>
        <a:lstStyle/>
        <a:p>
          <a:r>
            <a:rPr lang="en-US"/>
            <a:t>Potential for expansion into larger office spaces as the organization grows.</a:t>
          </a:r>
        </a:p>
      </dgm:t>
    </dgm:pt>
    <dgm:pt modelId="{C02D8E3E-943A-4419-A07D-920409B70446}" type="parTrans" cxnId="{97EEE543-69EA-4575-B515-39D46F192727}">
      <dgm:prSet/>
      <dgm:spPr/>
      <dgm:t>
        <a:bodyPr/>
        <a:lstStyle/>
        <a:p>
          <a:endParaRPr lang="en-US"/>
        </a:p>
      </dgm:t>
    </dgm:pt>
    <dgm:pt modelId="{BF1C621D-5A47-40F0-93E9-919D1C7214A9}" type="sibTrans" cxnId="{97EEE543-69EA-4575-B515-39D46F192727}">
      <dgm:prSet/>
      <dgm:spPr/>
      <dgm:t>
        <a:bodyPr/>
        <a:lstStyle/>
        <a:p>
          <a:endParaRPr lang="en-US"/>
        </a:p>
      </dgm:t>
    </dgm:pt>
    <dgm:pt modelId="{1EABF440-4A8E-46A2-9AAD-66DC55B5E317}">
      <dgm:prSet/>
      <dgm:spPr/>
      <dgm:t>
        <a:bodyPr/>
        <a:lstStyle/>
        <a:p>
          <a:pPr>
            <a:defRPr b="1"/>
          </a:pPr>
          <a:r>
            <a:rPr lang="en-US" b="1"/>
            <a:t>Threats:</a:t>
          </a:r>
          <a:endParaRPr lang="en-US"/>
        </a:p>
      </dgm:t>
    </dgm:pt>
    <dgm:pt modelId="{0A352D1D-2377-4272-92F4-F7EE9F1E556F}" type="parTrans" cxnId="{39793B3C-9378-4BCD-BADE-B586BDFC86D1}">
      <dgm:prSet/>
      <dgm:spPr/>
      <dgm:t>
        <a:bodyPr/>
        <a:lstStyle/>
        <a:p>
          <a:endParaRPr lang="en-US"/>
        </a:p>
      </dgm:t>
    </dgm:pt>
    <dgm:pt modelId="{FDC814BB-65F7-4A8A-B4D8-E64617419931}" type="sibTrans" cxnId="{39793B3C-9378-4BCD-BADE-B586BDFC86D1}">
      <dgm:prSet/>
      <dgm:spPr/>
      <dgm:t>
        <a:bodyPr/>
        <a:lstStyle/>
        <a:p>
          <a:endParaRPr lang="en-US"/>
        </a:p>
      </dgm:t>
    </dgm:pt>
    <dgm:pt modelId="{8BBA3A66-0033-482F-B629-A060D406815C}">
      <dgm:prSet/>
      <dgm:spPr/>
      <dgm:t>
        <a:bodyPr/>
        <a:lstStyle/>
        <a:p>
          <a:r>
            <a:rPr lang="en-US"/>
            <a:t>Faces cybersecurity threats that could compromise sensitive data.</a:t>
          </a:r>
        </a:p>
      </dgm:t>
    </dgm:pt>
    <dgm:pt modelId="{FB42A089-1FF4-4D8D-9EE7-B1F8590835E5}" type="parTrans" cxnId="{59C34E13-6080-49F3-8E1A-4B203E6D4A0B}">
      <dgm:prSet/>
      <dgm:spPr/>
      <dgm:t>
        <a:bodyPr/>
        <a:lstStyle/>
        <a:p>
          <a:endParaRPr lang="en-US"/>
        </a:p>
      </dgm:t>
    </dgm:pt>
    <dgm:pt modelId="{9AFB8173-0D0D-4F94-AB62-D1F9504031A3}" type="sibTrans" cxnId="{59C34E13-6080-49F3-8E1A-4B203E6D4A0B}">
      <dgm:prSet/>
      <dgm:spPr/>
      <dgm:t>
        <a:bodyPr/>
        <a:lstStyle/>
        <a:p>
          <a:endParaRPr lang="en-US"/>
        </a:p>
      </dgm:t>
    </dgm:pt>
    <dgm:pt modelId="{939C82C9-7CF7-442E-9C5B-5266492A1F59}">
      <dgm:prSet/>
      <dgm:spPr/>
      <dgm:t>
        <a:bodyPr/>
        <a:lstStyle/>
        <a:p>
          <a:r>
            <a:rPr lang="en-US"/>
            <a:t>Deals with limited budgets, impacting the ability to maintain and enhance the network.</a:t>
          </a:r>
        </a:p>
      </dgm:t>
    </dgm:pt>
    <dgm:pt modelId="{FEC1E08D-3538-4DEC-A346-896A67B9E0D6}" type="parTrans" cxnId="{2FF954F2-E010-434D-A3B1-9C4B1B24D262}">
      <dgm:prSet/>
      <dgm:spPr/>
      <dgm:t>
        <a:bodyPr/>
        <a:lstStyle/>
        <a:p>
          <a:endParaRPr lang="en-US"/>
        </a:p>
      </dgm:t>
    </dgm:pt>
    <dgm:pt modelId="{7377DCD2-1BDA-4CFD-AE29-A061E937012B}" type="sibTrans" cxnId="{2FF954F2-E010-434D-A3B1-9C4B1B24D262}">
      <dgm:prSet/>
      <dgm:spPr/>
      <dgm:t>
        <a:bodyPr/>
        <a:lstStyle/>
        <a:p>
          <a:endParaRPr lang="en-US"/>
        </a:p>
      </dgm:t>
    </dgm:pt>
    <dgm:pt modelId="{A14A3AF6-89F2-453C-BEF5-9EF64020CA69}" type="pres">
      <dgm:prSet presAssocID="{72E7F628-84F4-4339-8EAC-2D8028B841BE}" presName="linear" presStyleCnt="0">
        <dgm:presLayoutVars>
          <dgm:dir/>
          <dgm:animLvl val="lvl"/>
          <dgm:resizeHandles val="exact"/>
        </dgm:presLayoutVars>
      </dgm:prSet>
      <dgm:spPr/>
    </dgm:pt>
    <dgm:pt modelId="{DAAE7BDD-A016-4FB4-8FEF-A794CE24B221}" type="pres">
      <dgm:prSet presAssocID="{34BE8E9E-F19B-456D-87ED-10FB2DBB43DA}" presName="parentLin" presStyleCnt="0"/>
      <dgm:spPr/>
    </dgm:pt>
    <dgm:pt modelId="{60FA1086-516C-4101-858B-2718E8247761}" type="pres">
      <dgm:prSet presAssocID="{34BE8E9E-F19B-456D-87ED-10FB2DBB43DA}" presName="parentLeftMargin" presStyleLbl="node1" presStyleIdx="0" presStyleCnt="4"/>
      <dgm:spPr/>
    </dgm:pt>
    <dgm:pt modelId="{A382FD07-CEF3-4D11-A72C-617C25AE6CAD}" type="pres">
      <dgm:prSet presAssocID="{34BE8E9E-F19B-456D-87ED-10FB2DBB43DA}" presName="parentText" presStyleLbl="node1" presStyleIdx="0" presStyleCnt="4">
        <dgm:presLayoutVars>
          <dgm:chMax val="0"/>
          <dgm:bulletEnabled val="1"/>
        </dgm:presLayoutVars>
      </dgm:prSet>
      <dgm:spPr/>
    </dgm:pt>
    <dgm:pt modelId="{7261E39B-0B3B-4FD4-9B25-EFF62B977272}" type="pres">
      <dgm:prSet presAssocID="{34BE8E9E-F19B-456D-87ED-10FB2DBB43DA}" presName="negativeSpace" presStyleCnt="0"/>
      <dgm:spPr/>
    </dgm:pt>
    <dgm:pt modelId="{3C6BF6C3-BE5D-4D61-AF9D-2820CB2EC2AD}" type="pres">
      <dgm:prSet presAssocID="{34BE8E9E-F19B-456D-87ED-10FB2DBB43DA}" presName="childText" presStyleLbl="conFgAcc1" presStyleIdx="0" presStyleCnt="4">
        <dgm:presLayoutVars>
          <dgm:bulletEnabled val="1"/>
        </dgm:presLayoutVars>
      </dgm:prSet>
      <dgm:spPr/>
    </dgm:pt>
    <dgm:pt modelId="{A967A81F-67BE-43AA-9597-F28756DA693D}" type="pres">
      <dgm:prSet presAssocID="{B1139071-CE60-4EF9-939A-3FFECEFFE69A}" presName="spaceBetweenRectangles" presStyleCnt="0"/>
      <dgm:spPr/>
    </dgm:pt>
    <dgm:pt modelId="{E0B9DB1F-D938-461D-A753-1693DF511A39}" type="pres">
      <dgm:prSet presAssocID="{7F6E0526-A9E3-4698-AA85-50B1B6627114}" presName="parentLin" presStyleCnt="0"/>
      <dgm:spPr/>
    </dgm:pt>
    <dgm:pt modelId="{48807EAE-EA5E-43EB-8A1A-06E637D12C49}" type="pres">
      <dgm:prSet presAssocID="{7F6E0526-A9E3-4698-AA85-50B1B6627114}" presName="parentLeftMargin" presStyleLbl="node1" presStyleIdx="0" presStyleCnt="4"/>
      <dgm:spPr/>
    </dgm:pt>
    <dgm:pt modelId="{937D8EA1-D65F-4DCE-A2E6-875FDD6917B9}" type="pres">
      <dgm:prSet presAssocID="{7F6E0526-A9E3-4698-AA85-50B1B6627114}" presName="parentText" presStyleLbl="node1" presStyleIdx="1" presStyleCnt="4">
        <dgm:presLayoutVars>
          <dgm:chMax val="0"/>
          <dgm:bulletEnabled val="1"/>
        </dgm:presLayoutVars>
      </dgm:prSet>
      <dgm:spPr/>
    </dgm:pt>
    <dgm:pt modelId="{FD5D51D1-0CE2-40A4-A5F1-51BC66430CF2}" type="pres">
      <dgm:prSet presAssocID="{7F6E0526-A9E3-4698-AA85-50B1B6627114}" presName="negativeSpace" presStyleCnt="0"/>
      <dgm:spPr/>
    </dgm:pt>
    <dgm:pt modelId="{B727CECA-5E9D-4615-9DEF-CD2290E6DBCD}" type="pres">
      <dgm:prSet presAssocID="{7F6E0526-A9E3-4698-AA85-50B1B6627114}" presName="childText" presStyleLbl="conFgAcc1" presStyleIdx="1" presStyleCnt="4">
        <dgm:presLayoutVars>
          <dgm:bulletEnabled val="1"/>
        </dgm:presLayoutVars>
      </dgm:prSet>
      <dgm:spPr/>
    </dgm:pt>
    <dgm:pt modelId="{D74B5C68-6FD9-4E07-B1BD-30A47C3AB254}" type="pres">
      <dgm:prSet presAssocID="{D7CEC03A-BA69-4DF7-A42C-FC0FC79C6F3B}" presName="spaceBetweenRectangles" presStyleCnt="0"/>
      <dgm:spPr/>
    </dgm:pt>
    <dgm:pt modelId="{172D60F7-ED1B-4C1D-BCBA-A0BDEA95634E}" type="pres">
      <dgm:prSet presAssocID="{1CEC17EC-51D6-43C2-BB1D-24A76AC6A55B}" presName="parentLin" presStyleCnt="0"/>
      <dgm:spPr/>
    </dgm:pt>
    <dgm:pt modelId="{5967AC10-2EA1-4BF5-8DE0-18DCE7ABED50}" type="pres">
      <dgm:prSet presAssocID="{1CEC17EC-51D6-43C2-BB1D-24A76AC6A55B}" presName="parentLeftMargin" presStyleLbl="node1" presStyleIdx="1" presStyleCnt="4"/>
      <dgm:spPr/>
    </dgm:pt>
    <dgm:pt modelId="{58BFF486-96BF-4E01-A172-23A28CD1202E}" type="pres">
      <dgm:prSet presAssocID="{1CEC17EC-51D6-43C2-BB1D-24A76AC6A55B}" presName="parentText" presStyleLbl="node1" presStyleIdx="2" presStyleCnt="4">
        <dgm:presLayoutVars>
          <dgm:chMax val="0"/>
          <dgm:bulletEnabled val="1"/>
        </dgm:presLayoutVars>
      </dgm:prSet>
      <dgm:spPr/>
    </dgm:pt>
    <dgm:pt modelId="{E03894CB-A1CA-4CA7-8006-3CE1993FCD93}" type="pres">
      <dgm:prSet presAssocID="{1CEC17EC-51D6-43C2-BB1D-24A76AC6A55B}" presName="negativeSpace" presStyleCnt="0"/>
      <dgm:spPr/>
    </dgm:pt>
    <dgm:pt modelId="{B679907C-43C8-4944-9081-6D834FA11EF0}" type="pres">
      <dgm:prSet presAssocID="{1CEC17EC-51D6-43C2-BB1D-24A76AC6A55B}" presName="childText" presStyleLbl="conFgAcc1" presStyleIdx="2" presStyleCnt="4">
        <dgm:presLayoutVars>
          <dgm:bulletEnabled val="1"/>
        </dgm:presLayoutVars>
      </dgm:prSet>
      <dgm:spPr/>
    </dgm:pt>
    <dgm:pt modelId="{4EEA2CCA-C90F-40DB-9C3C-1D53FAEBB02C}" type="pres">
      <dgm:prSet presAssocID="{9628A068-6E90-43FB-A5F1-729FF9F93027}" presName="spaceBetweenRectangles" presStyleCnt="0"/>
      <dgm:spPr/>
    </dgm:pt>
    <dgm:pt modelId="{657A198A-5B01-4BBD-88FE-E8A71E8C74AC}" type="pres">
      <dgm:prSet presAssocID="{1EABF440-4A8E-46A2-9AAD-66DC55B5E317}" presName="parentLin" presStyleCnt="0"/>
      <dgm:spPr/>
    </dgm:pt>
    <dgm:pt modelId="{7F490DC7-76CB-4A67-8777-58C3DE0125A3}" type="pres">
      <dgm:prSet presAssocID="{1EABF440-4A8E-46A2-9AAD-66DC55B5E317}" presName="parentLeftMargin" presStyleLbl="node1" presStyleIdx="2" presStyleCnt="4"/>
      <dgm:spPr/>
    </dgm:pt>
    <dgm:pt modelId="{E5102F08-3614-4ED4-ACCD-1BAF404297CB}" type="pres">
      <dgm:prSet presAssocID="{1EABF440-4A8E-46A2-9AAD-66DC55B5E317}" presName="parentText" presStyleLbl="node1" presStyleIdx="3" presStyleCnt="4">
        <dgm:presLayoutVars>
          <dgm:chMax val="0"/>
          <dgm:bulletEnabled val="1"/>
        </dgm:presLayoutVars>
      </dgm:prSet>
      <dgm:spPr/>
    </dgm:pt>
    <dgm:pt modelId="{A9133EAC-C812-452C-AF4A-1FA69CA04C2B}" type="pres">
      <dgm:prSet presAssocID="{1EABF440-4A8E-46A2-9AAD-66DC55B5E317}" presName="negativeSpace" presStyleCnt="0"/>
      <dgm:spPr/>
    </dgm:pt>
    <dgm:pt modelId="{919DCA46-5866-4947-9EAC-4915B32F3623}" type="pres">
      <dgm:prSet presAssocID="{1EABF440-4A8E-46A2-9AAD-66DC55B5E317}" presName="childText" presStyleLbl="conFgAcc1" presStyleIdx="3" presStyleCnt="4">
        <dgm:presLayoutVars>
          <dgm:bulletEnabled val="1"/>
        </dgm:presLayoutVars>
      </dgm:prSet>
      <dgm:spPr/>
    </dgm:pt>
  </dgm:ptLst>
  <dgm:cxnLst>
    <dgm:cxn modelId="{F6B6CA00-2B60-4530-9021-73E9FDE505FB}" type="presOf" srcId="{E95D5317-0CF5-4D33-BCED-09F411887B04}" destId="{B727CECA-5E9D-4615-9DEF-CD2290E6DBCD}" srcOrd="0" destOrd="1" presId="urn:microsoft.com/office/officeart/2005/8/layout/list1"/>
    <dgm:cxn modelId="{595EFC01-0FED-4686-811C-46F3A8C1E5D2}" type="presOf" srcId="{57F51745-54C5-41C2-97D2-6FD0F119186A}" destId="{B679907C-43C8-4944-9081-6D834FA11EF0}" srcOrd="0" destOrd="0" presId="urn:microsoft.com/office/officeart/2005/8/layout/list1"/>
    <dgm:cxn modelId="{8FAD6202-3DBB-46C4-8417-F62AD8F67882}" srcId="{34BE8E9E-F19B-456D-87ED-10FB2DBB43DA}" destId="{13295743-274C-4CCD-ACEA-705EF6024785}" srcOrd="1" destOrd="0" parTransId="{BB879963-22E4-4F63-9985-DCE099073009}" sibTransId="{EC6E2CB5-79BC-4C08-AF51-2106947D6533}"/>
    <dgm:cxn modelId="{A92CA805-6A89-4C7C-B9AF-AFFE035F6084}" srcId="{1CEC17EC-51D6-43C2-BB1D-24A76AC6A55B}" destId="{57F51745-54C5-41C2-97D2-6FD0F119186A}" srcOrd="0" destOrd="0" parTransId="{FC22B01D-F73D-46F9-9FC7-F4FCE835152C}" sibTransId="{CE9B101D-AA37-4301-82A0-048CC290780F}"/>
    <dgm:cxn modelId="{EA68D708-B868-4F09-8ABA-52C9B918941A}" type="presOf" srcId="{1CEC17EC-51D6-43C2-BB1D-24A76AC6A55B}" destId="{58BFF486-96BF-4E01-A172-23A28CD1202E}" srcOrd="1" destOrd="0" presId="urn:microsoft.com/office/officeart/2005/8/layout/list1"/>
    <dgm:cxn modelId="{0F1F100E-997E-472D-AFC5-23F28A40F9AE}" type="presOf" srcId="{939C82C9-7CF7-442E-9C5B-5266492A1F59}" destId="{919DCA46-5866-4947-9EAC-4915B32F3623}" srcOrd="0" destOrd="1" presId="urn:microsoft.com/office/officeart/2005/8/layout/list1"/>
    <dgm:cxn modelId="{59C34E13-6080-49F3-8E1A-4B203E6D4A0B}" srcId="{1EABF440-4A8E-46A2-9AAD-66DC55B5E317}" destId="{8BBA3A66-0033-482F-B629-A060D406815C}" srcOrd="0" destOrd="0" parTransId="{FB42A089-1FF4-4D8D-9EE7-B1F8590835E5}" sibTransId="{9AFB8173-0D0D-4F94-AB62-D1F9504031A3}"/>
    <dgm:cxn modelId="{7F6DB81A-6994-4726-BE9A-0534B627B269}" type="presOf" srcId="{1CEC17EC-51D6-43C2-BB1D-24A76AC6A55B}" destId="{5967AC10-2EA1-4BF5-8DE0-18DCE7ABED50}" srcOrd="0" destOrd="0" presId="urn:microsoft.com/office/officeart/2005/8/layout/list1"/>
    <dgm:cxn modelId="{39793B3C-9378-4BCD-BADE-B586BDFC86D1}" srcId="{72E7F628-84F4-4339-8EAC-2D8028B841BE}" destId="{1EABF440-4A8E-46A2-9AAD-66DC55B5E317}" srcOrd="3" destOrd="0" parTransId="{0A352D1D-2377-4272-92F4-F7EE9F1E556F}" sibTransId="{FDC814BB-65F7-4A8A-B4D8-E64617419931}"/>
    <dgm:cxn modelId="{97EEE543-69EA-4575-B515-39D46F192727}" srcId="{1CEC17EC-51D6-43C2-BB1D-24A76AC6A55B}" destId="{D5FB6AEC-21F3-4035-9324-7BC8D982725B}" srcOrd="1" destOrd="0" parTransId="{C02D8E3E-943A-4419-A07D-920409B70446}" sibTransId="{BF1C621D-5A47-40F0-93E9-919D1C7214A9}"/>
    <dgm:cxn modelId="{E1978E4C-464E-4A29-9CF0-051E780C527A}" type="presOf" srcId="{4CBADB86-3B0B-44E6-B2DA-244D1CE78181}" destId="{B727CECA-5E9D-4615-9DEF-CD2290E6DBCD}" srcOrd="0" destOrd="0" presId="urn:microsoft.com/office/officeart/2005/8/layout/list1"/>
    <dgm:cxn modelId="{A1CB614F-5EA9-4624-9E46-2273521F5F07}" type="presOf" srcId="{1EABF440-4A8E-46A2-9AAD-66DC55B5E317}" destId="{7F490DC7-76CB-4A67-8777-58C3DE0125A3}" srcOrd="0" destOrd="0" presId="urn:microsoft.com/office/officeart/2005/8/layout/list1"/>
    <dgm:cxn modelId="{92C1CE7B-0148-4625-BD7D-D6AC8BF14127}" srcId="{7F6E0526-A9E3-4698-AA85-50B1B6627114}" destId="{E95D5317-0CF5-4D33-BCED-09F411887B04}" srcOrd="1" destOrd="0" parTransId="{11D652EE-B4AC-41F9-BF1B-F35DC5842A3D}" sibTransId="{BDA11E31-3F8C-4899-B965-E163FCC68459}"/>
    <dgm:cxn modelId="{02B4B19A-0D42-4DEE-A634-0B267EA617AE}" type="presOf" srcId="{82C01364-5757-4D74-9F81-08ECB14214FF}" destId="{3C6BF6C3-BE5D-4D61-AF9D-2820CB2EC2AD}" srcOrd="0" destOrd="0" presId="urn:microsoft.com/office/officeart/2005/8/layout/list1"/>
    <dgm:cxn modelId="{7EE82EAF-339C-4104-91C8-3EEF99A8D4C3}" type="presOf" srcId="{34BE8E9E-F19B-456D-87ED-10FB2DBB43DA}" destId="{60FA1086-516C-4101-858B-2718E8247761}" srcOrd="0" destOrd="0" presId="urn:microsoft.com/office/officeart/2005/8/layout/list1"/>
    <dgm:cxn modelId="{DB40A0AF-4770-484F-98EC-0431229820D0}" type="presOf" srcId="{13295743-274C-4CCD-ACEA-705EF6024785}" destId="{3C6BF6C3-BE5D-4D61-AF9D-2820CB2EC2AD}" srcOrd="0" destOrd="1" presId="urn:microsoft.com/office/officeart/2005/8/layout/list1"/>
    <dgm:cxn modelId="{047FC8AF-4420-4AA1-837E-57546CCBD67B}" srcId="{72E7F628-84F4-4339-8EAC-2D8028B841BE}" destId="{7F6E0526-A9E3-4698-AA85-50B1B6627114}" srcOrd="1" destOrd="0" parTransId="{B8B4B2EE-0BE5-45F8-9F53-29FCC1B98D5E}" sibTransId="{D7CEC03A-BA69-4DF7-A42C-FC0FC79C6F3B}"/>
    <dgm:cxn modelId="{E374CCAF-C084-469D-A422-48458027746E}" type="presOf" srcId="{34BE8E9E-F19B-456D-87ED-10FB2DBB43DA}" destId="{A382FD07-CEF3-4D11-A72C-617C25AE6CAD}" srcOrd="1" destOrd="0" presId="urn:microsoft.com/office/officeart/2005/8/layout/list1"/>
    <dgm:cxn modelId="{9218E7B4-6326-46EE-98B0-21EA6EE9E516}" type="presOf" srcId="{72E7F628-84F4-4339-8EAC-2D8028B841BE}" destId="{A14A3AF6-89F2-453C-BEF5-9EF64020CA69}" srcOrd="0" destOrd="0" presId="urn:microsoft.com/office/officeart/2005/8/layout/list1"/>
    <dgm:cxn modelId="{7607AFBB-D181-4B99-BC78-29C58B0971CD}" type="presOf" srcId="{7F6E0526-A9E3-4698-AA85-50B1B6627114}" destId="{48807EAE-EA5E-43EB-8A1A-06E637D12C49}" srcOrd="0" destOrd="0" presId="urn:microsoft.com/office/officeart/2005/8/layout/list1"/>
    <dgm:cxn modelId="{F70E7EBE-0C88-441D-8372-68C4C8BBE251}" type="presOf" srcId="{7F6E0526-A9E3-4698-AA85-50B1B6627114}" destId="{937D8EA1-D65F-4DCE-A2E6-875FDD6917B9}" srcOrd="1" destOrd="0" presId="urn:microsoft.com/office/officeart/2005/8/layout/list1"/>
    <dgm:cxn modelId="{4065EBC9-BE47-4E22-AA8D-B6910D9F939B}" srcId="{72E7F628-84F4-4339-8EAC-2D8028B841BE}" destId="{1CEC17EC-51D6-43C2-BB1D-24A76AC6A55B}" srcOrd="2" destOrd="0" parTransId="{D59A5F88-862A-40D2-B636-958374F41042}" sibTransId="{9628A068-6E90-43FB-A5F1-729FF9F93027}"/>
    <dgm:cxn modelId="{91CFECD0-4D6C-4A06-AC28-D69BC82A1A69}" srcId="{7F6E0526-A9E3-4698-AA85-50B1B6627114}" destId="{4CBADB86-3B0B-44E6-B2DA-244D1CE78181}" srcOrd="0" destOrd="0" parTransId="{4A3D3E5F-58E3-4D1A-8325-4B024FBD2D01}" sibTransId="{B1F87893-3867-4A0B-B3AA-3307F45FBA15}"/>
    <dgm:cxn modelId="{C165EFD0-A1A9-41A1-8A5B-EBBA4121BF5C}" srcId="{34BE8E9E-F19B-456D-87ED-10FB2DBB43DA}" destId="{82C01364-5757-4D74-9F81-08ECB14214FF}" srcOrd="0" destOrd="0" parTransId="{38F9782C-5F46-4D6C-A09C-56A68F8F1D02}" sibTransId="{95EF9564-A172-454B-AE9E-BEE1F399E15E}"/>
    <dgm:cxn modelId="{C9106DE7-A323-4D61-BAE4-CD2922771D49}" type="presOf" srcId="{8BBA3A66-0033-482F-B629-A060D406815C}" destId="{919DCA46-5866-4947-9EAC-4915B32F3623}" srcOrd="0" destOrd="0" presId="urn:microsoft.com/office/officeart/2005/8/layout/list1"/>
    <dgm:cxn modelId="{6A5171F1-9C1A-4881-843B-00A69F4E5B16}" srcId="{72E7F628-84F4-4339-8EAC-2D8028B841BE}" destId="{34BE8E9E-F19B-456D-87ED-10FB2DBB43DA}" srcOrd="0" destOrd="0" parTransId="{F9656466-A881-4F94-BD09-9A134FB75DF1}" sibTransId="{B1139071-CE60-4EF9-939A-3FFECEFFE69A}"/>
    <dgm:cxn modelId="{2FF954F2-E010-434D-A3B1-9C4B1B24D262}" srcId="{1EABF440-4A8E-46A2-9AAD-66DC55B5E317}" destId="{939C82C9-7CF7-442E-9C5B-5266492A1F59}" srcOrd="1" destOrd="0" parTransId="{FEC1E08D-3538-4DEC-A346-896A67B9E0D6}" sibTransId="{7377DCD2-1BDA-4CFD-AE29-A061E937012B}"/>
    <dgm:cxn modelId="{6922D6F7-E205-4F47-B2DF-38227D1132C3}" type="presOf" srcId="{D5FB6AEC-21F3-4035-9324-7BC8D982725B}" destId="{B679907C-43C8-4944-9081-6D834FA11EF0}" srcOrd="0" destOrd="1" presId="urn:microsoft.com/office/officeart/2005/8/layout/list1"/>
    <dgm:cxn modelId="{3C1B90FF-454F-4E33-968F-13D34A60F1D1}" type="presOf" srcId="{1EABF440-4A8E-46A2-9AAD-66DC55B5E317}" destId="{E5102F08-3614-4ED4-ACCD-1BAF404297CB}" srcOrd="1" destOrd="0" presId="urn:microsoft.com/office/officeart/2005/8/layout/list1"/>
    <dgm:cxn modelId="{336B1BF8-7755-44D2-A704-DE5FD7621E6D}" type="presParOf" srcId="{A14A3AF6-89F2-453C-BEF5-9EF64020CA69}" destId="{DAAE7BDD-A016-4FB4-8FEF-A794CE24B221}" srcOrd="0" destOrd="0" presId="urn:microsoft.com/office/officeart/2005/8/layout/list1"/>
    <dgm:cxn modelId="{C549AE93-93F0-4851-B812-1CF9E1FA030A}" type="presParOf" srcId="{DAAE7BDD-A016-4FB4-8FEF-A794CE24B221}" destId="{60FA1086-516C-4101-858B-2718E8247761}" srcOrd="0" destOrd="0" presId="urn:microsoft.com/office/officeart/2005/8/layout/list1"/>
    <dgm:cxn modelId="{C93A3969-9080-42F6-848F-FB3F1BC089F3}" type="presParOf" srcId="{DAAE7BDD-A016-4FB4-8FEF-A794CE24B221}" destId="{A382FD07-CEF3-4D11-A72C-617C25AE6CAD}" srcOrd="1" destOrd="0" presId="urn:microsoft.com/office/officeart/2005/8/layout/list1"/>
    <dgm:cxn modelId="{A7B23452-CF5B-493E-BC87-7715D1ADE211}" type="presParOf" srcId="{A14A3AF6-89F2-453C-BEF5-9EF64020CA69}" destId="{7261E39B-0B3B-4FD4-9B25-EFF62B977272}" srcOrd="1" destOrd="0" presId="urn:microsoft.com/office/officeart/2005/8/layout/list1"/>
    <dgm:cxn modelId="{1ED121B2-6983-4004-B4CF-5FC387589019}" type="presParOf" srcId="{A14A3AF6-89F2-453C-BEF5-9EF64020CA69}" destId="{3C6BF6C3-BE5D-4D61-AF9D-2820CB2EC2AD}" srcOrd="2" destOrd="0" presId="urn:microsoft.com/office/officeart/2005/8/layout/list1"/>
    <dgm:cxn modelId="{B61208B2-1304-4C1D-A37A-28F560F4EE24}" type="presParOf" srcId="{A14A3AF6-89F2-453C-BEF5-9EF64020CA69}" destId="{A967A81F-67BE-43AA-9597-F28756DA693D}" srcOrd="3" destOrd="0" presId="urn:microsoft.com/office/officeart/2005/8/layout/list1"/>
    <dgm:cxn modelId="{4561BCF2-D90E-48C8-8F3D-8B13246A5F0B}" type="presParOf" srcId="{A14A3AF6-89F2-453C-BEF5-9EF64020CA69}" destId="{E0B9DB1F-D938-461D-A753-1693DF511A39}" srcOrd="4" destOrd="0" presId="urn:microsoft.com/office/officeart/2005/8/layout/list1"/>
    <dgm:cxn modelId="{18053FB8-07F1-4498-8271-038F03DE76AD}" type="presParOf" srcId="{E0B9DB1F-D938-461D-A753-1693DF511A39}" destId="{48807EAE-EA5E-43EB-8A1A-06E637D12C49}" srcOrd="0" destOrd="0" presId="urn:microsoft.com/office/officeart/2005/8/layout/list1"/>
    <dgm:cxn modelId="{FCA4DCDE-9CE0-4234-996B-CB78A83C30EB}" type="presParOf" srcId="{E0B9DB1F-D938-461D-A753-1693DF511A39}" destId="{937D8EA1-D65F-4DCE-A2E6-875FDD6917B9}" srcOrd="1" destOrd="0" presId="urn:microsoft.com/office/officeart/2005/8/layout/list1"/>
    <dgm:cxn modelId="{3C49845A-7B94-4688-B418-122BEABBA034}" type="presParOf" srcId="{A14A3AF6-89F2-453C-BEF5-9EF64020CA69}" destId="{FD5D51D1-0CE2-40A4-A5F1-51BC66430CF2}" srcOrd="5" destOrd="0" presId="urn:microsoft.com/office/officeart/2005/8/layout/list1"/>
    <dgm:cxn modelId="{2AF38C13-5B4F-434F-9C73-D1CFF5347B8D}" type="presParOf" srcId="{A14A3AF6-89F2-453C-BEF5-9EF64020CA69}" destId="{B727CECA-5E9D-4615-9DEF-CD2290E6DBCD}" srcOrd="6" destOrd="0" presId="urn:microsoft.com/office/officeart/2005/8/layout/list1"/>
    <dgm:cxn modelId="{8BAC429D-329E-4F05-847F-ED3711CDE8A8}" type="presParOf" srcId="{A14A3AF6-89F2-453C-BEF5-9EF64020CA69}" destId="{D74B5C68-6FD9-4E07-B1BD-30A47C3AB254}" srcOrd="7" destOrd="0" presId="urn:microsoft.com/office/officeart/2005/8/layout/list1"/>
    <dgm:cxn modelId="{C02831D8-72B9-4B79-BE1F-A361B595C965}" type="presParOf" srcId="{A14A3AF6-89F2-453C-BEF5-9EF64020CA69}" destId="{172D60F7-ED1B-4C1D-BCBA-A0BDEA95634E}" srcOrd="8" destOrd="0" presId="urn:microsoft.com/office/officeart/2005/8/layout/list1"/>
    <dgm:cxn modelId="{59484633-D763-4050-B01F-531DE84C0475}" type="presParOf" srcId="{172D60F7-ED1B-4C1D-BCBA-A0BDEA95634E}" destId="{5967AC10-2EA1-4BF5-8DE0-18DCE7ABED50}" srcOrd="0" destOrd="0" presId="urn:microsoft.com/office/officeart/2005/8/layout/list1"/>
    <dgm:cxn modelId="{4D99B795-71EC-4761-A0C9-7F913F671453}" type="presParOf" srcId="{172D60F7-ED1B-4C1D-BCBA-A0BDEA95634E}" destId="{58BFF486-96BF-4E01-A172-23A28CD1202E}" srcOrd="1" destOrd="0" presId="urn:microsoft.com/office/officeart/2005/8/layout/list1"/>
    <dgm:cxn modelId="{1A8C0C8B-F3BD-407D-A1D5-4D48C0E51CD7}" type="presParOf" srcId="{A14A3AF6-89F2-453C-BEF5-9EF64020CA69}" destId="{E03894CB-A1CA-4CA7-8006-3CE1993FCD93}" srcOrd="9" destOrd="0" presId="urn:microsoft.com/office/officeart/2005/8/layout/list1"/>
    <dgm:cxn modelId="{8EA75A8B-13FA-46C2-92A8-080CDE74C9A8}" type="presParOf" srcId="{A14A3AF6-89F2-453C-BEF5-9EF64020CA69}" destId="{B679907C-43C8-4944-9081-6D834FA11EF0}" srcOrd="10" destOrd="0" presId="urn:microsoft.com/office/officeart/2005/8/layout/list1"/>
    <dgm:cxn modelId="{681A4138-5E9D-4158-939A-F54010CD0AA3}" type="presParOf" srcId="{A14A3AF6-89F2-453C-BEF5-9EF64020CA69}" destId="{4EEA2CCA-C90F-40DB-9C3C-1D53FAEBB02C}" srcOrd="11" destOrd="0" presId="urn:microsoft.com/office/officeart/2005/8/layout/list1"/>
    <dgm:cxn modelId="{2F257B86-CDAB-4C87-9C28-9D865B6D534C}" type="presParOf" srcId="{A14A3AF6-89F2-453C-BEF5-9EF64020CA69}" destId="{657A198A-5B01-4BBD-88FE-E8A71E8C74AC}" srcOrd="12" destOrd="0" presId="urn:microsoft.com/office/officeart/2005/8/layout/list1"/>
    <dgm:cxn modelId="{18FD73FC-7FDA-422F-B6EC-A0F22CA69BDD}" type="presParOf" srcId="{657A198A-5B01-4BBD-88FE-E8A71E8C74AC}" destId="{7F490DC7-76CB-4A67-8777-58C3DE0125A3}" srcOrd="0" destOrd="0" presId="urn:microsoft.com/office/officeart/2005/8/layout/list1"/>
    <dgm:cxn modelId="{52C7E027-8CFA-4C07-8F79-17BE53709C60}" type="presParOf" srcId="{657A198A-5B01-4BBD-88FE-E8A71E8C74AC}" destId="{E5102F08-3614-4ED4-ACCD-1BAF404297CB}" srcOrd="1" destOrd="0" presId="urn:microsoft.com/office/officeart/2005/8/layout/list1"/>
    <dgm:cxn modelId="{BEC13D3F-DA23-4812-9162-B11AB514590E}" type="presParOf" srcId="{A14A3AF6-89F2-453C-BEF5-9EF64020CA69}" destId="{A9133EAC-C812-452C-AF4A-1FA69CA04C2B}" srcOrd="13" destOrd="0" presId="urn:microsoft.com/office/officeart/2005/8/layout/list1"/>
    <dgm:cxn modelId="{34C7A6A5-7854-44BA-B01F-00FEA4FBBFDC}" type="presParOf" srcId="{A14A3AF6-89F2-453C-BEF5-9EF64020CA69}" destId="{919DCA46-5866-4947-9EAC-4915B32F3623}" srcOrd="14"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497A57-DAE6-4F19-8267-937E93F07F17}"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C29C7C7-846F-4664-A754-E37F905A71B4}">
      <dgm:prSet/>
      <dgm:spPr/>
      <dgm:t>
        <a:bodyPr/>
        <a:lstStyle/>
        <a:p>
          <a:pPr>
            <a:defRPr cap="all"/>
          </a:pPr>
          <a:r>
            <a:rPr lang="en-US"/>
            <a:t>Assess</a:t>
          </a:r>
        </a:p>
      </dgm:t>
    </dgm:pt>
    <dgm:pt modelId="{BCD8A321-3EA2-4DD0-AB74-9EA419440D4A}" type="parTrans" cxnId="{A7F3E534-8228-4EF7-B591-E5BAF2B6A6DB}">
      <dgm:prSet/>
      <dgm:spPr/>
      <dgm:t>
        <a:bodyPr/>
        <a:lstStyle/>
        <a:p>
          <a:endParaRPr lang="en-US"/>
        </a:p>
      </dgm:t>
    </dgm:pt>
    <dgm:pt modelId="{7A9AFA67-D008-4CE9-89AB-0F5CE14B4FA8}" type="sibTrans" cxnId="{A7F3E534-8228-4EF7-B591-E5BAF2B6A6DB}">
      <dgm:prSet/>
      <dgm:spPr/>
      <dgm:t>
        <a:bodyPr/>
        <a:lstStyle/>
        <a:p>
          <a:endParaRPr lang="en-US"/>
        </a:p>
      </dgm:t>
    </dgm:pt>
    <dgm:pt modelId="{95DBC3EA-8C9F-418D-84C5-33F8D9B0EE44}">
      <dgm:prSet/>
      <dgm:spPr/>
      <dgm:t>
        <a:bodyPr/>
        <a:lstStyle/>
        <a:p>
          <a:pPr>
            <a:defRPr cap="all"/>
          </a:pPr>
          <a:r>
            <a:rPr lang="en-US"/>
            <a:t>Plan</a:t>
          </a:r>
        </a:p>
      </dgm:t>
    </dgm:pt>
    <dgm:pt modelId="{C0422B5B-A9BD-4F25-9963-F780F3C6A00E}" type="parTrans" cxnId="{05749362-526C-478A-90E9-49854B5B3317}">
      <dgm:prSet/>
      <dgm:spPr/>
      <dgm:t>
        <a:bodyPr/>
        <a:lstStyle/>
        <a:p>
          <a:endParaRPr lang="en-US"/>
        </a:p>
      </dgm:t>
    </dgm:pt>
    <dgm:pt modelId="{45504F2D-B5BE-4479-8891-CCBC902C6A61}" type="sibTrans" cxnId="{05749362-526C-478A-90E9-49854B5B3317}">
      <dgm:prSet/>
      <dgm:spPr/>
      <dgm:t>
        <a:bodyPr/>
        <a:lstStyle/>
        <a:p>
          <a:endParaRPr lang="en-US"/>
        </a:p>
      </dgm:t>
    </dgm:pt>
    <dgm:pt modelId="{E9AF71E2-9FD1-4EEA-AEAE-3789C7192D48}">
      <dgm:prSet/>
      <dgm:spPr/>
      <dgm:t>
        <a:bodyPr/>
        <a:lstStyle/>
        <a:p>
          <a:pPr>
            <a:defRPr cap="all"/>
          </a:pPr>
          <a:r>
            <a:rPr lang="en-US"/>
            <a:t>Prep</a:t>
          </a:r>
        </a:p>
      </dgm:t>
    </dgm:pt>
    <dgm:pt modelId="{8FD40885-0E40-4CF6-85DD-BE21004F92F4}" type="parTrans" cxnId="{E3E46120-CF02-4A0E-BE69-13F0DDFB7A78}">
      <dgm:prSet/>
      <dgm:spPr/>
      <dgm:t>
        <a:bodyPr/>
        <a:lstStyle/>
        <a:p>
          <a:endParaRPr lang="en-US"/>
        </a:p>
      </dgm:t>
    </dgm:pt>
    <dgm:pt modelId="{70BF332E-988A-4183-8F95-454B5BCF26D6}" type="sibTrans" cxnId="{E3E46120-CF02-4A0E-BE69-13F0DDFB7A78}">
      <dgm:prSet/>
      <dgm:spPr/>
      <dgm:t>
        <a:bodyPr/>
        <a:lstStyle/>
        <a:p>
          <a:endParaRPr lang="en-US"/>
        </a:p>
      </dgm:t>
    </dgm:pt>
    <dgm:pt modelId="{4480C6F0-4E13-43E3-9326-5DC1F28BCCF7}">
      <dgm:prSet/>
      <dgm:spPr/>
      <dgm:t>
        <a:bodyPr/>
        <a:lstStyle/>
        <a:p>
          <a:pPr>
            <a:defRPr cap="all"/>
          </a:pPr>
          <a:r>
            <a:rPr lang="en-US"/>
            <a:t>Test</a:t>
          </a:r>
        </a:p>
      </dgm:t>
    </dgm:pt>
    <dgm:pt modelId="{3320032A-3565-4804-A199-43C28CFFCA8D}" type="parTrans" cxnId="{BC66BDFB-E526-4A01-898B-649A0509378E}">
      <dgm:prSet/>
      <dgm:spPr/>
      <dgm:t>
        <a:bodyPr/>
        <a:lstStyle/>
        <a:p>
          <a:endParaRPr lang="en-US"/>
        </a:p>
      </dgm:t>
    </dgm:pt>
    <dgm:pt modelId="{5ECD1DF5-3D51-43FD-A89B-FE80A8480B18}" type="sibTrans" cxnId="{BC66BDFB-E526-4A01-898B-649A0509378E}">
      <dgm:prSet/>
      <dgm:spPr/>
      <dgm:t>
        <a:bodyPr/>
        <a:lstStyle/>
        <a:p>
          <a:endParaRPr lang="en-US"/>
        </a:p>
      </dgm:t>
    </dgm:pt>
    <dgm:pt modelId="{953CFC4B-9B76-4DDE-8EF5-2F9943EEA41E}">
      <dgm:prSet/>
      <dgm:spPr/>
      <dgm:t>
        <a:bodyPr/>
        <a:lstStyle/>
        <a:p>
          <a:pPr>
            <a:defRPr cap="all"/>
          </a:pPr>
          <a:r>
            <a:rPr lang="en-US"/>
            <a:t>Migrate</a:t>
          </a:r>
        </a:p>
      </dgm:t>
    </dgm:pt>
    <dgm:pt modelId="{180E24BE-993B-4A11-B8F3-16EF94A6301C}" type="parTrans" cxnId="{C0D2DBDA-2347-4013-9335-8AC02DDECF4C}">
      <dgm:prSet/>
      <dgm:spPr/>
      <dgm:t>
        <a:bodyPr/>
        <a:lstStyle/>
        <a:p>
          <a:endParaRPr lang="en-US"/>
        </a:p>
      </dgm:t>
    </dgm:pt>
    <dgm:pt modelId="{E929C4A3-6237-4C7E-AD82-A8803D727F52}" type="sibTrans" cxnId="{C0D2DBDA-2347-4013-9335-8AC02DDECF4C}">
      <dgm:prSet/>
      <dgm:spPr/>
      <dgm:t>
        <a:bodyPr/>
        <a:lstStyle/>
        <a:p>
          <a:endParaRPr lang="en-US"/>
        </a:p>
      </dgm:t>
    </dgm:pt>
    <dgm:pt modelId="{F27DC93F-79F7-4BA7-A387-E86C8B248601}">
      <dgm:prSet/>
      <dgm:spPr/>
      <dgm:t>
        <a:bodyPr/>
        <a:lstStyle/>
        <a:p>
          <a:pPr>
            <a:defRPr cap="all"/>
          </a:pPr>
          <a:r>
            <a:rPr lang="en-US"/>
            <a:t>Launch</a:t>
          </a:r>
        </a:p>
      </dgm:t>
    </dgm:pt>
    <dgm:pt modelId="{4D4436D4-37EE-4C44-88C1-0BFE0396E83D}" type="parTrans" cxnId="{33651C19-B4FD-46DE-8697-8B315A03BCBE}">
      <dgm:prSet/>
      <dgm:spPr/>
      <dgm:t>
        <a:bodyPr/>
        <a:lstStyle/>
        <a:p>
          <a:endParaRPr lang="en-US"/>
        </a:p>
      </dgm:t>
    </dgm:pt>
    <dgm:pt modelId="{C618F0DD-CBD5-44E6-9E81-E34534F39AF1}" type="sibTrans" cxnId="{33651C19-B4FD-46DE-8697-8B315A03BCBE}">
      <dgm:prSet/>
      <dgm:spPr/>
      <dgm:t>
        <a:bodyPr/>
        <a:lstStyle/>
        <a:p>
          <a:endParaRPr lang="en-US"/>
        </a:p>
      </dgm:t>
    </dgm:pt>
    <dgm:pt modelId="{0683D4D1-B02D-4FE8-BD51-A8F4C76AB9A4}" type="pres">
      <dgm:prSet presAssocID="{8D497A57-DAE6-4F19-8267-937E93F07F17}" presName="root" presStyleCnt="0">
        <dgm:presLayoutVars>
          <dgm:dir/>
          <dgm:resizeHandles val="exact"/>
        </dgm:presLayoutVars>
      </dgm:prSet>
      <dgm:spPr/>
    </dgm:pt>
    <dgm:pt modelId="{6587638E-67D5-4FDA-933E-D3C20F5324E8}" type="pres">
      <dgm:prSet presAssocID="{1C29C7C7-846F-4664-A754-E37F905A71B4}" presName="compNode" presStyleCnt="0"/>
      <dgm:spPr/>
    </dgm:pt>
    <dgm:pt modelId="{38DE5051-DF7A-4C63-AAAC-4625901F62F7}" type="pres">
      <dgm:prSet presAssocID="{1C29C7C7-846F-4664-A754-E37F905A71B4}" presName="iconBgRect" presStyleLbl="bgShp" presStyleIdx="0" presStyleCnt="6"/>
      <dgm:spPr>
        <a:prstGeom prst="round2DiagRect">
          <a:avLst>
            <a:gd name="adj1" fmla="val 29727"/>
            <a:gd name="adj2" fmla="val 0"/>
          </a:avLst>
        </a:prstGeom>
      </dgm:spPr>
    </dgm:pt>
    <dgm:pt modelId="{82597469-D391-414D-870C-553F6F0CADA1}" type="pres">
      <dgm:prSet presAssocID="{1C29C7C7-846F-4664-A754-E37F905A71B4}"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13D64FB1-999F-4B10-98DB-27C50A0D946C}" type="pres">
      <dgm:prSet presAssocID="{1C29C7C7-846F-4664-A754-E37F905A71B4}" presName="spaceRect" presStyleCnt="0"/>
      <dgm:spPr/>
    </dgm:pt>
    <dgm:pt modelId="{6BF5A6AF-D512-47FC-80F6-1079840BA75D}" type="pres">
      <dgm:prSet presAssocID="{1C29C7C7-846F-4664-A754-E37F905A71B4}" presName="textRect" presStyleLbl="revTx" presStyleIdx="0" presStyleCnt="6">
        <dgm:presLayoutVars>
          <dgm:chMax val="1"/>
          <dgm:chPref val="1"/>
        </dgm:presLayoutVars>
      </dgm:prSet>
      <dgm:spPr/>
    </dgm:pt>
    <dgm:pt modelId="{209C37D1-A6BC-4D5A-814A-464D8480442D}" type="pres">
      <dgm:prSet presAssocID="{7A9AFA67-D008-4CE9-89AB-0F5CE14B4FA8}" presName="sibTrans" presStyleCnt="0"/>
      <dgm:spPr/>
    </dgm:pt>
    <dgm:pt modelId="{0E5AB199-EF10-4B4F-8B8A-E7402E9D862C}" type="pres">
      <dgm:prSet presAssocID="{95DBC3EA-8C9F-418D-84C5-33F8D9B0EE44}" presName="compNode" presStyleCnt="0"/>
      <dgm:spPr/>
    </dgm:pt>
    <dgm:pt modelId="{09DC3329-3332-4A5B-BC98-02F243CEA8A2}" type="pres">
      <dgm:prSet presAssocID="{95DBC3EA-8C9F-418D-84C5-33F8D9B0EE44}" presName="iconBgRect" presStyleLbl="bgShp" presStyleIdx="1" presStyleCnt="6"/>
      <dgm:spPr>
        <a:prstGeom prst="round2DiagRect">
          <a:avLst>
            <a:gd name="adj1" fmla="val 29727"/>
            <a:gd name="adj2" fmla="val 0"/>
          </a:avLst>
        </a:prstGeom>
      </dgm:spPr>
    </dgm:pt>
    <dgm:pt modelId="{606F40BB-D27B-4988-9CB1-BF6632B52CE3}" type="pres">
      <dgm:prSet presAssocID="{95DBC3EA-8C9F-418D-84C5-33F8D9B0EE44}"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st"/>
        </a:ext>
      </dgm:extLst>
    </dgm:pt>
    <dgm:pt modelId="{BC1B0211-FB68-4706-BC80-978440EF03B8}" type="pres">
      <dgm:prSet presAssocID="{95DBC3EA-8C9F-418D-84C5-33F8D9B0EE44}" presName="spaceRect" presStyleCnt="0"/>
      <dgm:spPr/>
    </dgm:pt>
    <dgm:pt modelId="{415278AC-B696-4BA8-B6F6-687A15BC9A1D}" type="pres">
      <dgm:prSet presAssocID="{95DBC3EA-8C9F-418D-84C5-33F8D9B0EE44}" presName="textRect" presStyleLbl="revTx" presStyleIdx="1" presStyleCnt="6">
        <dgm:presLayoutVars>
          <dgm:chMax val="1"/>
          <dgm:chPref val="1"/>
        </dgm:presLayoutVars>
      </dgm:prSet>
      <dgm:spPr/>
    </dgm:pt>
    <dgm:pt modelId="{B9FBD87B-F805-4F5E-85AA-E9592AE999C3}" type="pres">
      <dgm:prSet presAssocID="{45504F2D-B5BE-4479-8891-CCBC902C6A61}" presName="sibTrans" presStyleCnt="0"/>
      <dgm:spPr/>
    </dgm:pt>
    <dgm:pt modelId="{F1951E5D-BFF9-45F7-91D0-19D0AB374210}" type="pres">
      <dgm:prSet presAssocID="{E9AF71E2-9FD1-4EEA-AEAE-3789C7192D48}" presName="compNode" presStyleCnt="0"/>
      <dgm:spPr/>
    </dgm:pt>
    <dgm:pt modelId="{0921BE60-A345-4144-8E37-AEC9B0763560}" type="pres">
      <dgm:prSet presAssocID="{E9AF71E2-9FD1-4EEA-AEAE-3789C7192D48}" presName="iconBgRect" presStyleLbl="bgShp" presStyleIdx="2" presStyleCnt="6"/>
      <dgm:spPr>
        <a:prstGeom prst="round2DiagRect">
          <a:avLst>
            <a:gd name="adj1" fmla="val 29727"/>
            <a:gd name="adj2" fmla="val 0"/>
          </a:avLst>
        </a:prstGeom>
      </dgm:spPr>
    </dgm:pt>
    <dgm:pt modelId="{A49C8CBA-5F56-4E0D-8CFB-755AF9808146}" type="pres">
      <dgm:prSet presAssocID="{E9AF71E2-9FD1-4EEA-AEAE-3789C7192D48}"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123DE4A9-5474-4ACD-BFE3-9EFBA40DAD6F}" type="pres">
      <dgm:prSet presAssocID="{E9AF71E2-9FD1-4EEA-AEAE-3789C7192D48}" presName="spaceRect" presStyleCnt="0"/>
      <dgm:spPr/>
    </dgm:pt>
    <dgm:pt modelId="{7FA6E1B8-FAB2-463E-8EB6-24229217E1A3}" type="pres">
      <dgm:prSet presAssocID="{E9AF71E2-9FD1-4EEA-AEAE-3789C7192D48}" presName="textRect" presStyleLbl="revTx" presStyleIdx="2" presStyleCnt="6">
        <dgm:presLayoutVars>
          <dgm:chMax val="1"/>
          <dgm:chPref val="1"/>
        </dgm:presLayoutVars>
      </dgm:prSet>
      <dgm:spPr/>
    </dgm:pt>
    <dgm:pt modelId="{541FC755-94AD-45EA-A904-20DC8719059D}" type="pres">
      <dgm:prSet presAssocID="{70BF332E-988A-4183-8F95-454B5BCF26D6}" presName="sibTrans" presStyleCnt="0"/>
      <dgm:spPr/>
    </dgm:pt>
    <dgm:pt modelId="{83180566-7B58-4992-9627-21BACA1D2184}" type="pres">
      <dgm:prSet presAssocID="{4480C6F0-4E13-43E3-9326-5DC1F28BCCF7}" presName="compNode" presStyleCnt="0"/>
      <dgm:spPr/>
    </dgm:pt>
    <dgm:pt modelId="{5AED609B-C94E-4539-A642-0EAB0EFE8BC8}" type="pres">
      <dgm:prSet presAssocID="{4480C6F0-4E13-43E3-9326-5DC1F28BCCF7}" presName="iconBgRect" presStyleLbl="bgShp" presStyleIdx="3" presStyleCnt="6"/>
      <dgm:spPr>
        <a:prstGeom prst="round2DiagRect">
          <a:avLst>
            <a:gd name="adj1" fmla="val 29727"/>
            <a:gd name="adj2" fmla="val 0"/>
          </a:avLst>
        </a:prstGeom>
      </dgm:spPr>
    </dgm:pt>
    <dgm:pt modelId="{6766844A-57D8-425D-8469-F88C68FA35F1}" type="pres">
      <dgm:prSet presAssocID="{4480C6F0-4E13-43E3-9326-5DC1F28BCCF7}"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 List"/>
        </a:ext>
      </dgm:extLst>
    </dgm:pt>
    <dgm:pt modelId="{A1A247D0-BA03-4F0C-A20B-F569EE019CA9}" type="pres">
      <dgm:prSet presAssocID="{4480C6F0-4E13-43E3-9326-5DC1F28BCCF7}" presName="spaceRect" presStyleCnt="0"/>
      <dgm:spPr/>
    </dgm:pt>
    <dgm:pt modelId="{AC1ADBE5-6CCD-4EEB-93B5-202C23440EDB}" type="pres">
      <dgm:prSet presAssocID="{4480C6F0-4E13-43E3-9326-5DC1F28BCCF7}" presName="textRect" presStyleLbl="revTx" presStyleIdx="3" presStyleCnt="6">
        <dgm:presLayoutVars>
          <dgm:chMax val="1"/>
          <dgm:chPref val="1"/>
        </dgm:presLayoutVars>
      </dgm:prSet>
      <dgm:spPr/>
    </dgm:pt>
    <dgm:pt modelId="{E3F99A04-F779-4B0A-8A0D-6D7BE452255A}" type="pres">
      <dgm:prSet presAssocID="{5ECD1DF5-3D51-43FD-A89B-FE80A8480B18}" presName="sibTrans" presStyleCnt="0"/>
      <dgm:spPr/>
    </dgm:pt>
    <dgm:pt modelId="{99E19F87-F002-4BD6-BC90-943167AFC76D}" type="pres">
      <dgm:prSet presAssocID="{953CFC4B-9B76-4DDE-8EF5-2F9943EEA41E}" presName="compNode" presStyleCnt="0"/>
      <dgm:spPr/>
    </dgm:pt>
    <dgm:pt modelId="{08CB3163-F15E-4DAF-9B0C-FAFC03749B50}" type="pres">
      <dgm:prSet presAssocID="{953CFC4B-9B76-4DDE-8EF5-2F9943EEA41E}" presName="iconBgRect" presStyleLbl="bgShp" presStyleIdx="4" presStyleCnt="6"/>
      <dgm:spPr>
        <a:prstGeom prst="round2DiagRect">
          <a:avLst>
            <a:gd name="adj1" fmla="val 29727"/>
            <a:gd name="adj2" fmla="val 0"/>
          </a:avLst>
        </a:prstGeom>
      </dgm:spPr>
    </dgm:pt>
    <dgm:pt modelId="{5344A5AD-E025-4E6F-B74A-A4B18DD16CFC}" type="pres">
      <dgm:prSet presAssocID="{953CFC4B-9B76-4DDE-8EF5-2F9943EEA41E}"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ransfer"/>
        </a:ext>
      </dgm:extLst>
    </dgm:pt>
    <dgm:pt modelId="{DF60B08F-7633-4A19-B12E-DB5FD5C316EB}" type="pres">
      <dgm:prSet presAssocID="{953CFC4B-9B76-4DDE-8EF5-2F9943EEA41E}" presName="spaceRect" presStyleCnt="0"/>
      <dgm:spPr/>
    </dgm:pt>
    <dgm:pt modelId="{D0750317-57F8-4D91-A4C8-A7C198F2CD37}" type="pres">
      <dgm:prSet presAssocID="{953CFC4B-9B76-4DDE-8EF5-2F9943EEA41E}" presName="textRect" presStyleLbl="revTx" presStyleIdx="4" presStyleCnt="6">
        <dgm:presLayoutVars>
          <dgm:chMax val="1"/>
          <dgm:chPref val="1"/>
        </dgm:presLayoutVars>
      </dgm:prSet>
      <dgm:spPr/>
    </dgm:pt>
    <dgm:pt modelId="{618B6040-F1AA-4203-B6D6-F2F6E50D6EDF}" type="pres">
      <dgm:prSet presAssocID="{E929C4A3-6237-4C7E-AD82-A8803D727F52}" presName="sibTrans" presStyleCnt="0"/>
      <dgm:spPr/>
    </dgm:pt>
    <dgm:pt modelId="{956C18AD-46C9-43BC-B7A1-906843E79EFA}" type="pres">
      <dgm:prSet presAssocID="{F27DC93F-79F7-4BA7-A387-E86C8B248601}" presName="compNode" presStyleCnt="0"/>
      <dgm:spPr/>
    </dgm:pt>
    <dgm:pt modelId="{5D2C2D46-B7B4-4EB6-83FB-49D9525B14DF}" type="pres">
      <dgm:prSet presAssocID="{F27DC93F-79F7-4BA7-A387-E86C8B248601}" presName="iconBgRect" presStyleLbl="bgShp" presStyleIdx="5" presStyleCnt="6"/>
      <dgm:spPr>
        <a:prstGeom prst="round2DiagRect">
          <a:avLst>
            <a:gd name="adj1" fmla="val 29727"/>
            <a:gd name="adj2" fmla="val 0"/>
          </a:avLst>
        </a:prstGeom>
      </dgm:spPr>
    </dgm:pt>
    <dgm:pt modelId="{3B9E9D38-170C-47FE-9F25-FB3E4C093E60}" type="pres">
      <dgm:prSet presAssocID="{F27DC93F-79F7-4BA7-A387-E86C8B248601}"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Rocket"/>
        </a:ext>
      </dgm:extLst>
    </dgm:pt>
    <dgm:pt modelId="{D90E05C8-CB52-4953-A901-77AC5FCD58D9}" type="pres">
      <dgm:prSet presAssocID="{F27DC93F-79F7-4BA7-A387-E86C8B248601}" presName="spaceRect" presStyleCnt="0"/>
      <dgm:spPr/>
    </dgm:pt>
    <dgm:pt modelId="{5AE93161-0DFD-47A5-9CAB-13DD1DFA6523}" type="pres">
      <dgm:prSet presAssocID="{F27DC93F-79F7-4BA7-A387-E86C8B248601}" presName="textRect" presStyleLbl="revTx" presStyleIdx="5" presStyleCnt="6">
        <dgm:presLayoutVars>
          <dgm:chMax val="1"/>
          <dgm:chPref val="1"/>
        </dgm:presLayoutVars>
      </dgm:prSet>
      <dgm:spPr/>
    </dgm:pt>
  </dgm:ptLst>
  <dgm:cxnLst>
    <dgm:cxn modelId="{25790914-939B-4B7D-AC50-00E100EB8649}" type="presOf" srcId="{F27DC93F-79F7-4BA7-A387-E86C8B248601}" destId="{5AE93161-0DFD-47A5-9CAB-13DD1DFA6523}" srcOrd="0" destOrd="0" presId="urn:microsoft.com/office/officeart/2018/5/layout/IconLeafLabelList"/>
    <dgm:cxn modelId="{07323418-7259-4EF0-90A2-3622BBBE92E7}" type="presOf" srcId="{1C29C7C7-846F-4664-A754-E37F905A71B4}" destId="{6BF5A6AF-D512-47FC-80F6-1079840BA75D}" srcOrd="0" destOrd="0" presId="urn:microsoft.com/office/officeart/2018/5/layout/IconLeafLabelList"/>
    <dgm:cxn modelId="{33651C19-B4FD-46DE-8697-8B315A03BCBE}" srcId="{8D497A57-DAE6-4F19-8267-937E93F07F17}" destId="{F27DC93F-79F7-4BA7-A387-E86C8B248601}" srcOrd="5" destOrd="0" parTransId="{4D4436D4-37EE-4C44-88C1-0BFE0396E83D}" sibTransId="{C618F0DD-CBD5-44E6-9E81-E34534F39AF1}"/>
    <dgm:cxn modelId="{E3E46120-CF02-4A0E-BE69-13F0DDFB7A78}" srcId="{8D497A57-DAE6-4F19-8267-937E93F07F17}" destId="{E9AF71E2-9FD1-4EEA-AEAE-3789C7192D48}" srcOrd="2" destOrd="0" parTransId="{8FD40885-0E40-4CF6-85DD-BE21004F92F4}" sibTransId="{70BF332E-988A-4183-8F95-454B5BCF26D6}"/>
    <dgm:cxn modelId="{A7F3E534-8228-4EF7-B591-E5BAF2B6A6DB}" srcId="{8D497A57-DAE6-4F19-8267-937E93F07F17}" destId="{1C29C7C7-846F-4664-A754-E37F905A71B4}" srcOrd="0" destOrd="0" parTransId="{BCD8A321-3EA2-4DD0-AB74-9EA419440D4A}" sibTransId="{7A9AFA67-D008-4CE9-89AB-0F5CE14B4FA8}"/>
    <dgm:cxn modelId="{20B4AE39-A544-4555-AD24-6446B372ADC1}" type="presOf" srcId="{8D497A57-DAE6-4F19-8267-937E93F07F17}" destId="{0683D4D1-B02D-4FE8-BD51-A8F4C76AB9A4}" srcOrd="0" destOrd="0" presId="urn:microsoft.com/office/officeart/2018/5/layout/IconLeafLabelList"/>
    <dgm:cxn modelId="{05749362-526C-478A-90E9-49854B5B3317}" srcId="{8D497A57-DAE6-4F19-8267-937E93F07F17}" destId="{95DBC3EA-8C9F-418D-84C5-33F8D9B0EE44}" srcOrd="1" destOrd="0" parTransId="{C0422B5B-A9BD-4F25-9963-F780F3C6A00E}" sibTransId="{45504F2D-B5BE-4479-8891-CCBC902C6A61}"/>
    <dgm:cxn modelId="{2E5B7570-DCB2-4B37-96D6-21A19185396E}" type="presOf" srcId="{95DBC3EA-8C9F-418D-84C5-33F8D9B0EE44}" destId="{415278AC-B696-4BA8-B6F6-687A15BC9A1D}" srcOrd="0" destOrd="0" presId="urn:microsoft.com/office/officeart/2018/5/layout/IconLeafLabelList"/>
    <dgm:cxn modelId="{B8FBBB99-A6EE-4ABD-A6E3-1166D60BB774}" type="presOf" srcId="{4480C6F0-4E13-43E3-9326-5DC1F28BCCF7}" destId="{AC1ADBE5-6CCD-4EEB-93B5-202C23440EDB}" srcOrd="0" destOrd="0" presId="urn:microsoft.com/office/officeart/2018/5/layout/IconLeafLabelList"/>
    <dgm:cxn modelId="{555ABA9C-E8C2-48B2-AA06-1E13FB20689D}" type="presOf" srcId="{E9AF71E2-9FD1-4EEA-AEAE-3789C7192D48}" destId="{7FA6E1B8-FAB2-463E-8EB6-24229217E1A3}" srcOrd="0" destOrd="0" presId="urn:microsoft.com/office/officeart/2018/5/layout/IconLeafLabelList"/>
    <dgm:cxn modelId="{C0D2DBDA-2347-4013-9335-8AC02DDECF4C}" srcId="{8D497A57-DAE6-4F19-8267-937E93F07F17}" destId="{953CFC4B-9B76-4DDE-8EF5-2F9943EEA41E}" srcOrd="4" destOrd="0" parTransId="{180E24BE-993B-4A11-B8F3-16EF94A6301C}" sibTransId="{E929C4A3-6237-4C7E-AD82-A8803D727F52}"/>
    <dgm:cxn modelId="{4C3FFBE3-3D7C-4B45-87EA-8324E0FF1F7F}" type="presOf" srcId="{953CFC4B-9B76-4DDE-8EF5-2F9943EEA41E}" destId="{D0750317-57F8-4D91-A4C8-A7C198F2CD37}" srcOrd="0" destOrd="0" presId="urn:microsoft.com/office/officeart/2018/5/layout/IconLeafLabelList"/>
    <dgm:cxn modelId="{BC66BDFB-E526-4A01-898B-649A0509378E}" srcId="{8D497A57-DAE6-4F19-8267-937E93F07F17}" destId="{4480C6F0-4E13-43E3-9326-5DC1F28BCCF7}" srcOrd="3" destOrd="0" parTransId="{3320032A-3565-4804-A199-43C28CFFCA8D}" sibTransId="{5ECD1DF5-3D51-43FD-A89B-FE80A8480B18}"/>
    <dgm:cxn modelId="{436108D8-053D-48FA-B608-944A11EE4D38}" type="presParOf" srcId="{0683D4D1-B02D-4FE8-BD51-A8F4C76AB9A4}" destId="{6587638E-67D5-4FDA-933E-D3C20F5324E8}" srcOrd="0" destOrd="0" presId="urn:microsoft.com/office/officeart/2018/5/layout/IconLeafLabelList"/>
    <dgm:cxn modelId="{1B617E87-8238-427E-B62B-342DCFFFC5CD}" type="presParOf" srcId="{6587638E-67D5-4FDA-933E-D3C20F5324E8}" destId="{38DE5051-DF7A-4C63-AAAC-4625901F62F7}" srcOrd="0" destOrd="0" presId="urn:microsoft.com/office/officeart/2018/5/layout/IconLeafLabelList"/>
    <dgm:cxn modelId="{E3192C44-98EB-429E-9F5F-000A4C934637}" type="presParOf" srcId="{6587638E-67D5-4FDA-933E-D3C20F5324E8}" destId="{82597469-D391-414D-870C-553F6F0CADA1}" srcOrd="1" destOrd="0" presId="urn:microsoft.com/office/officeart/2018/5/layout/IconLeafLabelList"/>
    <dgm:cxn modelId="{A90F5ADB-0C05-4236-8216-4724F0DC4979}" type="presParOf" srcId="{6587638E-67D5-4FDA-933E-D3C20F5324E8}" destId="{13D64FB1-999F-4B10-98DB-27C50A0D946C}" srcOrd="2" destOrd="0" presId="urn:microsoft.com/office/officeart/2018/5/layout/IconLeafLabelList"/>
    <dgm:cxn modelId="{7AA3417C-0F27-426B-854A-35B1474F371E}" type="presParOf" srcId="{6587638E-67D5-4FDA-933E-D3C20F5324E8}" destId="{6BF5A6AF-D512-47FC-80F6-1079840BA75D}" srcOrd="3" destOrd="0" presId="urn:microsoft.com/office/officeart/2018/5/layout/IconLeafLabelList"/>
    <dgm:cxn modelId="{81D01B61-D4A3-4DE3-A4D1-1F517699FBB0}" type="presParOf" srcId="{0683D4D1-B02D-4FE8-BD51-A8F4C76AB9A4}" destId="{209C37D1-A6BC-4D5A-814A-464D8480442D}" srcOrd="1" destOrd="0" presId="urn:microsoft.com/office/officeart/2018/5/layout/IconLeafLabelList"/>
    <dgm:cxn modelId="{22ECDE5F-060C-475F-A5D1-DAADB9965174}" type="presParOf" srcId="{0683D4D1-B02D-4FE8-BD51-A8F4C76AB9A4}" destId="{0E5AB199-EF10-4B4F-8B8A-E7402E9D862C}" srcOrd="2" destOrd="0" presId="urn:microsoft.com/office/officeart/2018/5/layout/IconLeafLabelList"/>
    <dgm:cxn modelId="{F5C7BC06-30ED-439E-AC93-5E88D0724FB2}" type="presParOf" srcId="{0E5AB199-EF10-4B4F-8B8A-E7402E9D862C}" destId="{09DC3329-3332-4A5B-BC98-02F243CEA8A2}" srcOrd="0" destOrd="0" presId="urn:microsoft.com/office/officeart/2018/5/layout/IconLeafLabelList"/>
    <dgm:cxn modelId="{B75102C5-84EB-4D18-8E5B-19ED5C16229A}" type="presParOf" srcId="{0E5AB199-EF10-4B4F-8B8A-E7402E9D862C}" destId="{606F40BB-D27B-4988-9CB1-BF6632B52CE3}" srcOrd="1" destOrd="0" presId="urn:microsoft.com/office/officeart/2018/5/layout/IconLeafLabelList"/>
    <dgm:cxn modelId="{3A3AE25F-AAA2-47AD-82AD-70ED06C1E49C}" type="presParOf" srcId="{0E5AB199-EF10-4B4F-8B8A-E7402E9D862C}" destId="{BC1B0211-FB68-4706-BC80-978440EF03B8}" srcOrd="2" destOrd="0" presId="urn:microsoft.com/office/officeart/2018/5/layout/IconLeafLabelList"/>
    <dgm:cxn modelId="{5B1C9D6C-6A49-424D-A445-D80D31E1756F}" type="presParOf" srcId="{0E5AB199-EF10-4B4F-8B8A-E7402E9D862C}" destId="{415278AC-B696-4BA8-B6F6-687A15BC9A1D}" srcOrd="3" destOrd="0" presId="urn:microsoft.com/office/officeart/2018/5/layout/IconLeafLabelList"/>
    <dgm:cxn modelId="{605CB9CA-2BF1-46C1-9A34-812BA4231304}" type="presParOf" srcId="{0683D4D1-B02D-4FE8-BD51-A8F4C76AB9A4}" destId="{B9FBD87B-F805-4F5E-85AA-E9592AE999C3}" srcOrd="3" destOrd="0" presId="urn:microsoft.com/office/officeart/2018/5/layout/IconLeafLabelList"/>
    <dgm:cxn modelId="{7979B366-1AF2-4449-BAAB-59AB4F0E7848}" type="presParOf" srcId="{0683D4D1-B02D-4FE8-BD51-A8F4C76AB9A4}" destId="{F1951E5D-BFF9-45F7-91D0-19D0AB374210}" srcOrd="4" destOrd="0" presId="urn:microsoft.com/office/officeart/2018/5/layout/IconLeafLabelList"/>
    <dgm:cxn modelId="{3F7FE35B-CE89-4852-A29F-2662B4746D74}" type="presParOf" srcId="{F1951E5D-BFF9-45F7-91D0-19D0AB374210}" destId="{0921BE60-A345-4144-8E37-AEC9B0763560}" srcOrd="0" destOrd="0" presId="urn:microsoft.com/office/officeart/2018/5/layout/IconLeafLabelList"/>
    <dgm:cxn modelId="{B107A332-E936-414E-A826-C104D7125C75}" type="presParOf" srcId="{F1951E5D-BFF9-45F7-91D0-19D0AB374210}" destId="{A49C8CBA-5F56-4E0D-8CFB-755AF9808146}" srcOrd="1" destOrd="0" presId="urn:microsoft.com/office/officeart/2018/5/layout/IconLeafLabelList"/>
    <dgm:cxn modelId="{F9FA11AF-6D74-482D-8622-FC47C32621CE}" type="presParOf" srcId="{F1951E5D-BFF9-45F7-91D0-19D0AB374210}" destId="{123DE4A9-5474-4ACD-BFE3-9EFBA40DAD6F}" srcOrd="2" destOrd="0" presId="urn:microsoft.com/office/officeart/2018/5/layout/IconLeafLabelList"/>
    <dgm:cxn modelId="{0EA0513B-EE56-4308-A642-802DBBCFE58F}" type="presParOf" srcId="{F1951E5D-BFF9-45F7-91D0-19D0AB374210}" destId="{7FA6E1B8-FAB2-463E-8EB6-24229217E1A3}" srcOrd="3" destOrd="0" presId="urn:microsoft.com/office/officeart/2018/5/layout/IconLeafLabelList"/>
    <dgm:cxn modelId="{F03820D6-07A7-47A4-A758-2952D17AC37E}" type="presParOf" srcId="{0683D4D1-B02D-4FE8-BD51-A8F4C76AB9A4}" destId="{541FC755-94AD-45EA-A904-20DC8719059D}" srcOrd="5" destOrd="0" presId="urn:microsoft.com/office/officeart/2018/5/layout/IconLeafLabelList"/>
    <dgm:cxn modelId="{B2CB7821-3721-4795-AD8D-C99E0CF37731}" type="presParOf" srcId="{0683D4D1-B02D-4FE8-BD51-A8F4C76AB9A4}" destId="{83180566-7B58-4992-9627-21BACA1D2184}" srcOrd="6" destOrd="0" presId="urn:microsoft.com/office/officeart/2018/5/layout/IconLeafLabelList"/>
    <dgm:cxn modelId="{1D064743-0982-46DA-B051-9C5C2E785C31}" type="presParOf" srcId="{83180566-7B58-4992-9627-21BACA1D2184}" destId="{5AED609B-C94E-4539-A642-0EAB0EFE8BC8}" srcOrd="0" destOrd="0" presId="urn:microsoft.com/office/officeart/2018/5/layout/IconLeafLabelList"/>
    <dgm:cxn modelId="{BE34E103-F40D-4DAC-885C-CE91D33D6B85}" type="presParOf" srcId="{83180566-7B58-4992-9627-21BACA1D2184}" destId="{6766844A-57D8-425D-8469-F88C68FA35F1}" srcOrd="1" destOrd="0" presId="urn:microsoft.com/office/officeart/2018/5/layout/IconLeafLabelList"/>
    <dgm:cxn modelId="{4AEF3A42-CB98-413F-956B-FFFCD12EA762}" type="presParOf" srcId="{83180566-7B58-4992-9627-21BACA1D2184}" destId="{A1A247D0-BA03-4F0C-A20B-F569EE019CA9}" srcOrd="2" destOrd="0" presId="urn:microsoft.com/office/officeart/2018/5/layout/IconLeafLabelList"/>
    <dgm:cxn modelId="{5316AEFC-8B00-4B69-9626-4560D81F24FA}" type="presParOf" srcId="{83180566-7B58-4992-9627-21BACA1D2184}" destId="{AC1ADBE5-6CCD-4EEB-93B5-202C23440EDB}" srcOrd="3" destOrd="0" presId="urn:microsoft.com/office/officeart/2018/5/layout/IconLeafLabelList"/>
    <dgm:cxn modelId="{F96A0592-F569-48A7-A3AA-0D441A3BF567}" type="presParOf" srcId="{0683D4D1-B02D-4FE8-BD51-A8F4C76AB9A4}" destId="{E3F99A04-F779-4B0A-8A0D-6D7BE452255A}" srcOrd="7" destOrd="0" presId="urn:microsoft.com/office/officeart/2018/5/layout/IconLeafLabelList"/>
    <dgm:cxn modelId="{FBB3F493-2271-4B2C-822B-6EE765D15D01}" type="presParOf" srcId="{0683D4D1-B02D-4FE8-BD51-A8F4C76AB9A4}" destId="{99E19F87-F002-4BD6-BC90-943167AFC76D}" srcOrd="8" destOrd="0" presId="urn:microsoft.com/office/officeart/2018/5/layout/IconLeafLabelList"/>
    <dgm:cxn modelId="{632C3849-36D8-4309-91BB-A501F12A9A2A}" type="presParOf" srcId="{99E19F87-F002-4BD6-BC90-943167AFC76D}" destId="{08CB3163-F15E-4DAF-9B0C-FAFC03749B50}" srcOrd="0" destOrd="0" presId="urn:microsoft.com/office/officeart/2018/5/layout/IconLeafLabelList"/>
    <dgm:cxn modelId="{08B28AE5-E0EA-4F81-A0AB-B64A1DD74D32}" type="presParOf" srcId="{99E19F87-F002-4BD6-BC90-943167AFC76D}" destId="{5344A5AD-E025-4E6F-B74A-A4B18DD16CFC}" srcOrd="1" destOrd="0" presId="urn:microsoft.com/office/officeart/2018/5/layout/IconLeafLabelList"/>
    <dgm:cxn modelId="{AE9C465E-8619-4616-A11C-A166604F95A4}" type="presParOf" srcId="{99E19F87-F002-4BD6-BC90-943167AFC76D}" destId="{DF60B08F-7633-4A19-B12E-DB5FD5C316EB}" srcOrd="2" destOrd="0" presId="urn:microsoft.com/office/officeart/2018/5/layout/IconLeafLabelList"/>
    <dgm:cxn modelId="{ED13E7D6-98E2-4D94-ADA0-566D5142060B}" type="presParOf" srcId="{99E19F87-F002-4BD6-BC90-943167AFC76D}" destId="{D0750317-57F8-4D91-A4C8-A7C198F2CD37}" srcOrd="3" destOrd="0" presId="urn:microsoft.com/office/officeart/2018/5/layout/IconLeafLabelList"/>
    <dgm:cxn modelId="{0189AD6B-11EE-4C50-8AF1-FF40487EE91B}" type="presParOf" srcId="{0683D4D1-B02D-4FE8-BD51-A8F4C76AB9A4}" destId="{618B6040-F1AA-4203-B6D6-F2F6E50D6EDF}" srcOrd="9" destOrd="0" presId="urn:microsoft.com/office/officeart/2018/5/layout/IconLeafLabelList"/>
    <dgm:cxn modelId="{1B422875-359E-4CC6-9D5E-CF08062C8BEE}" type="presParOf" srcId="{0683D4D1-B02D-4FE8-BD51-A8F4C76AB9A4}" destId="{956C18AD-46C9-43BC-B7A1-906843E79EFA}" srcOrd="10" destOrd="0" presId="urn:microsoft.com/office/officeart/2018/5/layout/IconLeafLabelList"/>
    <dgm:cxn modelId="{D076E044-BCF8-4BCB-B9E0-316164BC166E}" type="presParOf" srcId="{956C18AD-46C9-43BC-B7A1-906843E79EFA}" destId="{5D2C2D46-B7B4-4EB6-83FB-49D9525B14DF}" srcOrd="0" destOrd="0" presId="urn:microsoft.com/office/officeart/2018/5/layout/IconLeafLabelList"/>
    <dgm:cxn modelId="{20C9DF27-0D2D-4791-BCFD-6DDA8147801B}" type="presParOf" srcId="{956C18AD-46C9-43BC-B7A1-906843E79EFA}" destId="{3B9E9D38-170C-47FE-9F25-FB3E4C093E60}" srcOrd="1" destOrd="0" presId="urn:microsoft.com/office/officeart/2018/5/layout/IconLeafLabelList"/>
    <dgm:cxn modelId="{4CB9BA36-C954-4AA7-80EC-018F1D7F80B8}" type="presParOf" srcId="{956C18AD-46C9-43BC-B7A1-906843E79EFA}" destId="{D90E05C8-CB52-4953-A901-77AC5FCD58D9}" srcOrd="2" destOrd="0" presId="urn:microsoft.com/office/officeart/2018/5/layout/IconLeafLabelList"/>
    <dgm:cxn modelId="{9E299228-8329-48D6-AE8B-546C80349073}" type="presParOf" srcId="{956C18AD-46C9-43BC-B7A1-906843E79EFA}" destId="{5AE93161-0DFD-47A5-9CAB-13DD1DFA6523}" srcOrd="3" destOrd="0" presId="urn:microsoft.com/office/officeart/2018/5/layout/IconLeaf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4453B1-6CDD-404C-B4D5-1E5E4A069677}">
      <dsp:nvSpPr>
        <dsp:cNvPr id="0" name=""/>
        <dsp:cNvSpPr/>
      </dsp:nvSpPr>
      <dsp:spPr>
        <a:xfrm>
          <a:off x="0" y="266800"/>
          <a:ext cx="5178437" cy="8505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904" tIns="208280" rIns="40190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Aligns IT strategy with organizational goals.</a:t>
          </a:r>
        </a:p>
        <a:p>
          <a:pPr marL="57150" lvl="1" indent="-57150" algn="l" defTabSz="444500">
            <a:lnSpc>
              <a:spcPct val="90000"/>
            </a:lnSpc>
            <a:spcBef>
              <a:spcPct val="0"/>
            </a:spcBef>
            <a:spcAft>
              <a:spcPct val="15000"/>
            </a:spcAft>
            <a:buChar char="•"/>
          </a:pPr>
          <a:r>
            <a:rPr lang="en-US" sz="1000" kern="1200"/>
            <a:t>Comprises leaders from both IT and non-IT departments.</a:t>
          </a:r>
        </a:p>
        <a:p>
          <a:pPr marL="57150" lvl="1" indent="-57150" algn="l" defTabSz="444500">
            <a:lnSpc>
              <a:spcPct val="90000"/>
            </a:lnSpc>
            <a:spcBef>
              <a:spcPct val="0"/>
            </a:spcBef>
            <a:spcAft>
              <a:spcPct val="15000"/>
            </a:spcAft>
            <a:buChar char="•"/>
          </a:pPr>
          <a:r>
            <a:rPr lang="en-US" sz="1000" kern="1200"/>
            <a:t>Responsibilities include strategic planning, resource allocation, risk management, and project oversight.</a:t>
          </a:r>
        </a:p>
      </dsp:txBody>
      <dsp:txXfrm>
        <a:off x="0" y="266800"/>
        <a:ext cx="5178437" cy="850500"/>
      </dsp:txXfrm>
    </dsp:sp>
    <dsp:sp modelId="{C9C60F09-430A-45C5-8E29-8F9BDE94F838}">
      <dsp:nvSpPr>
        <dsp:cNvPr id="0" name=""/>
        <dsp:cNvSpPr/>
      </dsp:nvSpPr>
      <dsp:spPr>
        <a:xfrm>
          <a:off x="258921" y="119200"/>
          <a:ext cx="3624906" cy="2951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013" tIns="0" rIns="137013" bIns="0" numCol="1" spcCol="1270" anchor="ctr" anchorCtr="0">
          <a:noAutofit/>
        </a:bodyPr>
        <a:lstStyle/>
        <a:p>
          <a:pPr marL="0" lvl="0" indent="0" algn="l" defTabSz="444500">
            <a:lnSpc>
              <a:spcPct val="90000"/>
            </a:lnSpc>
            <a:spcBef>
              <a:spcPct val="0"/>
            </a:spcBef>
            <a:spcAft>
              <a:spcPct val="35000"/>
            </a:spcAft>
            <a:buNone/>
          </a:pPr>
          <a:r>
            <a:rPr lang="en-US" sz="1000" b="1" u="sng" kern="1200"/>
            <a:t>IT Steering Committee:</a:t>
          </a:r>
          <a:endParaRPr lang="en-US" sz="1000" kern="1200"/>
        </a:p>
      </dsp:txBody>
      <dsp:txXfrm>
        <a:off x="273331" y="133610"/>
        <a:ext cx="3596086" cy="266379"/>
      </dsp:txXfrm>
    </dsp:sp>
    <dsp:sp modelId="{D24949F5-FA64-4F8D-9F08-2F0BF674C293}">
      <dsp:nvSpPr>
        <dsp:cNvPr id="0" name=""/>
        <dsp:cNvSpPr/>
      </dsp:nvSpPr>
      <dsp:spPr>
        <a:xfrm>
          <a:off x="0" y="1318900"/>
          <a:ext cx="5178437" cy="8505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904" tIns="208280" rIns="40190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Senior executive overseeing IT department.</a:t>
          </a:r>
        </a:p>
        <a:p>
          <a:pPr marL="57150" lvl="1" indent="-57150" algn="l" defTabSz="444500">
            <a:lnSpc>
              <a:spcPct val="90000"/>
            </a:lnSpc>
            <a:spcBef>
              <a:spcPct val="0"/>
            </a:spcBef>
            <a:spcAft>
              <a:spcPct val="15000"/>
            </a:spcAft>
            <a:buChar char="•"/>
          </a:pPr>
          <a:r>
            <a:rPr lang="en-US" sz="1000" kern="1200"/>
            <a:t>Ensures IT initiatives align with organization's objectives.</a:t>
          </a:r>
        </a:p>
        <a:p>
          <a:pPr marL="57150" lvl="1" indent="-57150" algn="l" defTabSz="444500">
            <a:lnSpc>
              <a:spcPct val="90000"/>
            </a:lnSpc>
            <a:spcBef>
              <a:spcPct val="0"/>
            </a:spcBef>
            <a:spcAft>
              <a:spcPct val="15000"/>
            </a:spcAft>
            <a:buChar char="•"/>
          </a:pPr>
          <a:r>
            <a:rPr lang="en-US" sz="1000" kern="1200"/>
            <a:t>Responsibilities encompass IT leadership, technology evaluation, budget management, and security oversight.</a:t>
          </a:r>
        </a:p>
      </dsp:txBody>
      <dsp:txXfrm>
        <a:off x="0" y="1318900"/>
        <a:ext cx="5178437" cy="850500"/>
      </dsp:txXfrm>
    </dsp:sp>
    <dsp:sp modelId="{49CE52C5-F995-4D97-87D2-F8E9534251D8}">
      <dsp:nvSpPr>
        <dsp:cNvPr id="0" name=""/>
        <dsp:cNvSpPr/>
      </dsp:nvSpPr>
      <dsp:spPr>
        <a:xfrm>
          <a:off x="258921" y="1171300"/>
          <a:ext cx="3624906" cy="2951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013" tIns="0" rIns="137013" bIns="0" numCol="1" spcCol="1270" anchor="ctr" anchorCtr="0">
          <a:noAutofit/>
        </a:bodyPr>
        <a:lstStyle/>
        <a:p>
          <a:pPr marL="0" lvl="0" indent="0" algn="l" defTabSz="444500">
            <a:lnSpc>
              <a:spcPct val="90000"/>
            </a:lnSpc>
            <a:spcBef>
              <a:spcPct val="0"/>
            </a:spcBef>
            <a:spcAft>
              <a:spcPct val="35000"/>
            </a:spcAft>
            <a:buNone/>
          </a:pPr>
          <a:r>
            <a:rPr lang="en-US" sz="1000" b="1" u="sng" kern="1200"/>
            <a:t>Chief Information Officer (CIO):</a:t>
          </a:r>
          <a:endParaRPr lang="en-US" sz="1000" kern="1200"/>
        </a:p>
      </dsp:txBody>
      <dsp:txXfrm>
        <a:off x="273331" y="1185710"/>
        <a:ext cx="3596086" cy="266379"/>
      </dsp:txXfrm>
    </dsp:sp>
    <dsp:sp modelId="{D815A038-0B78-4810-8CA9-04F55E1DDB8B}">
      <dsp:nvSpPr>
        <dsp:cNvPr id="0" name=""/>
        <dsp:cNvSpPr/>
      </dsp:nvSpPr>
      <dsp:spPr>
        <a:xfrm>
          <a:off x="0" y="2371000"/>
          <a:ext cx="5178437" cy="693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904" tIns="208280" rIns="40190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Manages day-to-day IT operations.</a:t>
          </a:r>
        </a:p>
        <a:p>
          <a:pPr marL="57150" lvl="1" indent="-57150" algn="l" defTabSz="444500">
            <a:lnSpc>
              <a:spcPct val="90000"/>
            </a:lnSpc>
            <a:spcBef>
              <a:spcPct val="0"/>
            </a:spcBef>
            <a:spcAft>
              <a:spcPct val="15000"/>
            </a:spcAft>
            <a:buChar char="•"/>
          </a:pPr>
          <a:r>
            <a:rPr lang="en-US" sz="1000" kern="1200"/>
            <a:t>Responsible for team management, infrastructure oversight, vendor relationships, and user support.</a:t>
          </a:r>
        </a:p>
      </dsp:txBody>
      <dsp:txXfrm>
        <a:off x="0" y="2371000"/>
        <a:ext cx="5178437" cy="693000"/>
      </dsp:txXfrm>
    </dsp:sp>
    <dsp:sp modelId="{E87FA538-9B7F-4A0F-8520-D22F2CA277B6}">
      <dsp:nvSpPr>
        <dsp:cNvPr id="0" name=""/>
        <dsp:cNvSpPr/>
      </dsp:nvSpPr>
      <dsp:spPr>
        <a:xfrm>
          <a:off x="258921" y="2223400"/>
          <a:ext cx="3624906" cy="2951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013" tIns="0" rIns="137013" bIns="0" numCol="1" spcCol="1270" anchor="ctr" anchorCtr="0">
          <a:noAutofit/>
        </a:bodyPr>
        <a:lstStyle/>
        <a:p>
          <a:pPr marL="0" lvl="0" indent="0" algn="l" defTabSz="444500">
            <a:lnSpc>
              <a:spcPct val="90000"/>
            </a:lnSpc>
            <a:spcBef>
              <a:spcPct val="0"/>
            </a:spcBef>
            <a:spcAft>
              <a:spcPct val="35000"/>
            </a:spcAft>
            <a:buNone/>
          </a:pPr>
          <a:r>
            <a:rPr lang="en-US" sz="1000" b="1" u="sng" kern="1200"/>
            <a:t>IT Manager:</a:t>
          </a:r>
          <a:endParaRPr lang="en-US" sz="1000" kern="1200"/>
        </a:p>
      </dsp:txBody>
      <dsp:txXfrm>
        <a:off x="273331" y="2237810"/>
        <a:ext cx="3596086" cy="266379"/>
      </dsp:txXfrm>
    </dsp:sp>
    <dsp:sp modelId="{655E513B-0B81-4721-81FA-6B6CB1886BA4}">
      <dsp:nvSpPr>
        <dsp:cNvPr id="0" name=""/>
        <dsp:cNvSpPr/>
      </dsp:nvSpPr>
      <dsp:spPr>
        <a:xfrm>
          <a:off x="0" y="3265600"/>
          <a:ext cx="5178437" cy="6930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01904" tIns="208280" rIns="401904" bIns="71120" numCol="1" spcCol="1270" anchor="t" anchorCtr="0">
          <a:noAutofit/>
        </a:bodyPr>
        <a:lstStyle/>
        <a:p>
          <a:pPr marL="57150" lvl="1" indent="-57150" algn="l" defTabSz="444500">
            <a:lnSpc>
              <a:spcPct val="90000"/>
            </a:lnSpc>
            <a:spcBef>
              <a:spcPct val="0"/>
            </a:spcBef>
            <a:spcAft>
              <a:spcPct val="15000"/>
            </a:spcAft>
            <a:buChar char="•"/>
          </a:pPr>
          <a:r>
            <a:rPr lang="en-US" sz="1000" kern="1200"/>
            <a:t>Focuses on implementing and maintaining security measures.</a:t>
          </a:r>
        </a:p>
        <a:p>
          <a:pPr marL="57150" lvl="1" indent="-57150" algn="l" defTabSz="444500">
            <a:lnSpc>
              <a:spcPct val="90000"/>
            </a:lnSpc>
            <a:spcBef>
              <a:spcPct val="0"/>
            </a:spcBef>
            <a:spcAft>
              <a:spcPct val="15000"/>
            </a:spcAft>
            <a:buChar char="•"/>
          </a:pPr>
          <a:r>
            <a:rPr lang="en-US" sz="1000" kern="1200"/>
            <a:t>Manages security policies, incident response, staff training, and regulatory compliance.</a:t>
          </a:r>
        </a:p>
      </dsp:txBody>
      <dsp:txXfrm>
        <a:off x="0" y="3265600"/>
        <a:ext cx="5178437" cy="693000"/>
      </dsp:txXfrm>
    </dsp:sp>
    <dsp:sp modelId="{325B98D5-CF04-443B-805A-62F447856E9B}">
      <dsp:nvSpPr>
        <dsp:cNvPr id="0" name=""/>
        <dsp:cNvSpPr/>
      </dsp:nvSpPr>
      <dsp:spPr>
        <a:xfrm>
          <a:off x="258921" y="3117999"/>
          <a:ext cx="3624906" cy="29519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013" tIns="0" rIns="137013" bIns="0" numCol="1" spcCol="1270" anchor="ctr" anchorCtr="0">
          <a:noAutofit/>
        </a:bodyPr>
        <a:lstStyle/>
        <a:p>
          <a:pPr marL="0" lvl="0" indent="0" algn="l" defTabSz="444500">
            <a:lnSpc>
              <a:spcPct val="90000"/>
            </a:lnSpc>
            <a:spcBef>
              <a:spcPct val="0"/>
            </a:spcBef>
            <a:spcAft>
              <a:spcPct val="35000"/>
            </a:spcAft>
            <a:buNone/>
          </a:pPr>
          <a:r>
            <a:rPr lang="en-US" sz="1000" b="1" u="sng" kern="1200"/>
            <a:t>IT Security Officer:</a:t>
          </a:r>
          <a:endParaRPr lang="en-US" sz="1000" kern="1200"/>
        </a:p>
      </dsp:txBody>
      <dsp:txXfrm>
        <a:off x="273331" y="3132409"/>
        <a:ext cx="3596086" cy="2663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6BF6C3-BE5D-4D61-AF9D-2820CB2EC2AD}">
      <dsp:nvSpPr>
        <dsp:cNvPr id="0" name=""/>
        <dsp:cNvSpPr/>
      </dsp:nvSpPr>
      <dsp:spPr>
        <a:xfrm>
          <a:off x="0" y="239919"/>
          <a:ext cx="6984353" cy="737099"/>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42063" tIns="270764" rIns="542063"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Non-profit organization collaborating closely with the community.</a:t>
          </a:r>
        </a:p>
        <a:p>
          <a:pPr marL="114300" lvl="1" indent="-114300" algn="l" defTabSz="577850">
            <a:lnSpc>
              <a:spcPct val="90000"/>
            </a:lnSpc>
            <a:spcBef>
              <a:spcPct val="0"/>
            </a:spcBef>
            <a:spcAft>
              <a:spcPct val="15000"/>
            </a:spcAft>
            <a:buChar char="•"/>
          </a:pPr>
          <a:r>
            <a:rPr lang="en-US" sz="1300" kern="1200"/>
            <a:t>Utilizes a cloud-based web server, ensuring accessibility and scalability.</a:t>
          </a:r>
        </a:p>
      </dsp:txBody>
      <dsp:txXfrm>
        <a:off x="0" y="239919"/>
        <a:ext cx="6984353" cy="737099"/>
      </dsp:txXfrm>
    </dsp:sp>
    <dsp:sp modelId="{A382FD07-CEF3-4D11-A72C-617C25AE6CAD}">
      <dsp:nvSpPr>
        <dsp:cNvPr id="0" name=""/>
        <dsp:cNvSpPr/>
      </dsp:nvSpPr>
      <dsp:spPr>
        <a:xfrm>
          <a:off x="349217" y="48039"/>
          <a:ext cx="4889047" cy="383760"/>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84794" tIns="0" rIns="184794" bIns="0" numCol="1" spcCol="1270" anchor="ctr" anchorCtr="0">
          <a:noAutofit/>
        </a:bodyPr>
        <a:lstStyle/>
        <a:p>
          <a:pPr marL="0" lvl="0" indent="0" algn="l" defTabSz="577850">
            <a:lnSpc>
              <a:spcPct val="90000"/>
            </a:lnSpc>
            <a:spcBef>
              <a:spcPct val="0"/>
            </a:spcBef>
            <a:spcAft>
              <a:spcPct val="35000"/>
            </a:spcAft>
            <a:buNone/>
            <a:defRPr b="1"/>
          </a:pPr>
          <a:r>
            <a:rPr lang="en-US" sz="1300" b="1" kern="1200"/>
            <a:t>Strengths:</a:t>
          </a:r>
          <a:endParaRPr lang="en-US" sz="1300" kern="1200"/>
        </a:p>
      </dsp:txBody>
      <dsp:txXfrm>
        <a:off x="367951" y="66773"/>
        <a:ext cx="4851579" cy="346292"/>
      </dsp:txXfrm>
    </dsp:sp>
    <dsp:sp modelId="{B727CECA-5E9D-4615-9DEF-CD2290E6DBCD}">
      <dsp:nvSpPr>
        <dsp:cNvPr id="0" name=""/>
        <dsp:cNvSpPr/>
      </dsp:nvSpPr>
      <dsp:spPr>
        <a:xfrm>
          <a:off x="0" y="1239099"/>
          <a:ext cx="6984353" cy="737099"/>
        </a:xfrm>
        <a:prstGeom prst="rect">
          <a:avLst/>
        </a:prstGeom>
        <a:solidFill>
          <a:schemeClr val="lt1">
            <a:alpha val="90000"/>
            <a:hueOff val="0"/>
            <a:satOff val="0"/>
            <a:lumOff val="0"/>
            <a:alphaOff val="0"/>
          </a:schemeClr>
        </a:solidFill>
        <a:ln w="12700" cap="flat" cmpd="sng" algn="ctr">
          <a:solidFill>
            <a:schemeClr val="accent2">
              <a:hueOff val="11784"/>
              <a:satOff val="-11496"/>
              <a:lumOff val="-589"/>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42063" tIns="270764" rIns="542063"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Faces limitations on potential growth opportunities.</a:t>
          </a:r>
        </a:p>
        <a:p>
          <a:pPr marL="114300" lvl="1" indent="-114300" algn="l" defTabSz="577850">
            <a:lnSpc>
              <a:spcPct val="90000"/>
            </a:lnSpc>
            <a:spcBef>
              <a:spcPct val="0"/>
            </a:spcBef>
            <a:spcAft>
              <a:spcPct val="15000"/>
            </a:spcAft>
            <a:buChar char="•"/>
          </a:pPr>
          <a:r>
            <a:rPr lang="en-US" sz="1300" kern="1200"/>
            <a:t>Relies on a single server; its failure could lead to significant downtime.</a:t>
          </a:r>
        </a:p>
      </dsp:txBody>
      <dsp:txXfrm>
        <a:off x="0" y="1239099"/>
        <a:ext cx="6984353" cy="737099"/>
      </dsp:txXfrm>
    </dsp:sp>
    <dsp:sp modelId="{937D8EA1-D65F-4DCE-A2E6-875FDD6917B9}">
      <dsp:nvSpPr>
        <dsp:cNvPr id="0" name=""/>
        <dsp:cNvSpPr/>
      </dsp:nvSpPr>
      <dsp:spPr>
        <a:xfrm>
          <a:off x="349217" y="1047219"/>
          <a:ext cx="4889047" cy="383760"/>
        </a:xfrm>
        <a:prstGeom prst="roundRect">
          <a:avLst/>
        </a:prstGeom>
        <a:gradFill rotWithShape="0">
          <a:gsLst>
            <a:gs pos="0">
              <a:schemeClr val="accent2">
                <a:hueOff val="11784"/>
                <a:satOff val="-11496"/>
                <a:lumOff val="-589"/>
                <a:alphaOff val="0"/>
                <a:shade val="85000"/>
                <a:satMod val="130000"/>
              </a:schemeClr>
            </a:gs>
            <a:gs pos="34000">
              <a:schemeClr val="accent2">
                <a:hueOff val="11784"/>
                <a:satOff val="-11496"/>
                <a:lumOff val="-589"/>
                <a:alphaOff val="0"/>
                <a:shade val="87000"/>
                <a:satMod val="125000"/>
              </a:schemeClr>
            </a:gs>
            <a:gs pos="70000">
              <a:schemeClr val="accent2">
                <a:hueOff val="11784"/>
                <a:satOff val="-11496"/>
                <a:lumOff val="-589"/>
                <a:alphaOff val="0"/>
                <a:tint val="100000"/>
                <a:shade val="90000"/>
                <a:satMod val="130000"/>
              </a:schemeClr>
            </a:gs>
            <a:gs pos="100000">
              <a:schemeClr val="accent2">
                <a:hueOff val="11784"/>
                <a:satOff val="-11496"/>
                <a:lumOff val="-589"/>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84794" tIns="0" rIns="184794" bIns="0" numCol="1" spcCol="1270" anchor="ctr" anchorCtr="0">
          <a:noAutofit/>
        </a:bodyPr>
        <a:lstStyle/>
        <a:p>
          <a:pPr marL="0" lvl="0" indent="0" algn="l" defTabSz="577850">
            <a:lnSpc>
              <a:spcPct val="90000"/>
            </a:lnSpc>
            <a:spcBef>
              <a:spcPct val="0"/>
            </a:spcBef>
            <a:spcAft>
              <a:spcPct val="35000"/>
            </a:spcAft>
            <a:buNone/>
            <a:defRPr b="1"/>
          </a:pPr>
          <a:r>
            <a:rPr lang="en-US" sz="1300" b="1" kern="1200"/>
            <a:t>Weaknesses:</a:t>
          </a:r>
          <a:endParaRPr lang="en-US" sz="1300" kern="1200"/>
        </a:p>
      </dsp:txBody>
      <dsp:txXfrm>
        <a:off x="367951" y="1065953"/>
        <a:ext cx="4851579" cy="346292"/>
      </dsp:txXfrm>
    </dsp:sp>
    <dsp:sp modelId="{B679907C-43C8-4944-9081-6D834FA11EF0}">
      <dsp:nvSpPr>
        <dsp:cNvPr id="0" name=""/>
        <dsp:cNvSpPr/>
      </dsp:nvSpPr>
      <dsp:spPr>
        <a:xfrm>
          <a:off x="0" y="2238279"/>
          <a:ext cx="6984353" cy="737099"/>
        </a:xfrm>
        <a:prstGeom prst="rect">
          <a:avLst/>
        </a:prstGeom>
        <a:solidFill>
          <a:schemeClr val="lt1">
            <a:alpha val="90000"/>
            <a:hueOff val="0"/>
            <a:satOff val="0"/>
            <a:lumOff val="0"/>
            <a:alphaOff val="0"/>
          </a:schemeClr>
        </a:solidFill>
        <a:ln w="12700" cap="flat" cmpd="sng" algn="ctr">
          <a:solidFill>
            <a:schemeClr val="accent2">
              <a:hueOff val="23568"/>
              <a:satOff val="-22991"/>
              <a:lumOff val="-1177"/>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42063" tIns="270764" rIns="542063"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Can enhance online presence through social media platforms.</a:t>
          </a:r>
        </a:p>
        <a:p>
          <a:pPr marL="114300" lvl="1" indent="-114300" algn="l" defTabSz="577850">
            <a:lnSpc>
              <a:spcPct val="90000"/>
            </a:lnSpc>
            <a:spcBef>
              <a:spcPct val="0"/>
            </a:spcBef>
            <a:spcAft>
              <a:spcPct val="15000"/>
            </a:spcAft>
            <a:buChar char="•"/>
          </a:pPr>
          <a:r>
            <a:rPr lang="en-US" sz="1300" kern="1200"/>
            <a:t>Potential for expansion into larger office spaces as the organization grows.</a:t>
          </a:r>
        </a:p>
      </dsp:txBody>
      <dsp:txXfrm>
        <a:off x="0" y="2238279"/>
        <a:ext cx="6984353" cy="737099"/>
      </dsp:txXfrm>
    </dsp:sp>
    <dsp:sp modelId="{58BFF486-96BF-4E01-A172-23A28CD1202E}">
      <dsp:nvSpPr>
        <dsp:cNvPr id="0" name=""/>
        <dsp:cNvSpPr/>
      </dsp:nvSpPr>
      <dsp:spPr>
        <a:xfrm>
          <a:off x="349217" y="2046399"/>
          <a:ext cx="4889047" cy="383760"/>
        </a:xfrm>
        <a:prstGeom prst="roundRect">
          <a:avLst/>
        </a:prstGeom>
        <a:gradFill rotWithShape="0">
          <a:gsLst>
            <a:gs pos="0">
              <a:schemeClr val="accent2">
                <a:hueOff val="23568"/>
                <a:satOff val="-22991"/>
                <a:lumOff val="-1177"/>
                <a:alphaOff val="0"/>
                <a:shade val="85000"/>
                <a:satMod val="130000"/>
              </a:schemeClr>
            </a:gs>
            <a:gs pos="34000">
              <a:schemeClr val="accent2">
                <a:hueOff val="23568"/>
                <a:satOff val="-22991"/>
                <a:lumOff val="-1177"/>
                <a:alphaOff val="0"/>
                <a:shade val="87000"/>
                <a:satMod val="125000"/>
              </a:schemeClr>
            </a:gs>
            <a:gs pos="70000">
              <a:schemeClr val="accent2">
                <a:hueOff val="23568"/>
                <a:satOff val="-22991"/>
                <a:lumOff val="-1177"/>
                <a:alphaOff val="0"/>
                <a:tint val="100000"/>
                <a:shade val="90000"/>
                <a:satMod val="130000"/>
              </a:schemeClr>
            </a:gs>
            <a:gs pos="100000">
              <a:schemeClr val="accent2">
                <a:hueOff val="23568"/>
                <a:satOff val="-22991"/>
                <a:lumOff val="-1177"/>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84794" tIns="0" rIns="184794" bIns="0" numCol="1" spcCol="1270" anchor="ctr" anchorCtr="0">
          <a:noAutofit/>
        </a:bodyPr>
        <a:lstStyle/>
        <a:p>
          <a:pPr marL="0" lvl="0" indent="0" algn="l" defTabSz="577850">
            <a:lnSpc>
              <a:spcPct val="90000"/>
            </a:lnSpc>
            <a:spcBef>
              <a:spcPct val="0"/>
            </a:spcBef>
            <a:spcAft>
              <a:spcPct val="35000"/>
            </a:spcAft>
            <a:buNone/>
            <a:defRPr b="1"/>
          </a:pPr>
          <a:r>
            <a:rPr lang="en-US" sz="1300" b="1" kern="1200"/>
            <a:t>Opportunities:</a:t>
          </a:r>
          <a:endParaRPr lang="en-US" sz="1300" kern="1200"/>
        </a:p>
      </dsp:txBody>
      <dsp:txXfrm>
        <a:off x="367951" y="2065133"/>
        <a:ext cx="4851579" cy="346292"/>
      </dsp:txXfrm>
    </dsp:sp>
    <dsp:sp modelId="{919DCA46-5866-4947-9EAC-4915B32F3623}">
      <dsp:nvSpPr>
        <dsp:cNvPr id="0" name=""/>
        <dsp:cNvSpPr/>
      </dsp:nvSpPr>
      <dsp:spPr>
        <a:xfrm>
          <a:off x="0" y="3237459"/>
          <a:ext cx="6984353" cy="900899"/>
        </a:xfrm>
        <a:prstGeom prst="rect">
          <a:avLst/>
        </a:prstGeom>
        <a:solidFill>
          <a:schemeClr val="lt1">
            <a:alpha val="90000"/>
            <a:hueOff val="0"/>
            <a:satOff val="0"/>
            <a:lumOff val="0"/>
            <a:alphaOff val="0"/>
          </a:schemeClr>
        </a:solidFill>
        <a:ln w="12700" cap="flat" cmpd="sng" algn="ctr">
          <a:solidFill>
            <a:schemeClr val="accent2">
              <a:hueOff val="35352"/>
              <a:satOff val="-34487"/>
              <a:lumOff val="-1766"/>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txBody>
        <a:bodyPr spcFirstLastPara="0" vert="horz" wrap="square" lIns="542063" tIns="270764" rIns="542063"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Faces cybersecurity threats that could compromise sensitive data.</a:t>
          </a:r>
        </a:p>
        <a:p>
          <a:pPr marL="114300" lvl="1" indent="-114300" algn="l" defTabSz="577850">
            <a:lnSpc>
              <a:spcPct val="90000"/>
            </a:lnSpc>
            <a:spcBef>
              <a:spcPct val="0"/>
            </a:spcBef>
            <a:spcAft>
              <a:spcPct val="15000"/>
            </a:spcAft>
            <a:buChar char="•"/>
          </a:pPr>
          <a:r>
            <a:rPr lang="en-US" sz="1300" kern="1200"/>
            <a:t>Deals with limited budgets, impacting the ability to maintain and enhance the network.</a:t>
          </a:r>
        </a:p>
      </dsp:txBody>
      <dsp:txXfrm>
        <a:off x="0" y="3237459"/>
        <a:ext cx="6984353" cy="900899"/>
      </dsp:txXfrm>
    </dsp:sp>
    <dsp:sp modelId="{E5102F08-3614-4ED4-ACCD-1BAF404297CB}">
      <dsp:nvSpPr>
        <dsp:cNvPr id="0" name=""/>
        <dsp:cNvSpPr/>
      </dsp:nvSpPr>
      <dsp:spPr>
        <a:xfrm>
          <a:off x="349217" y="3045579"/>
          <a:ext cx="4889047" cy="383760"/>
        </a:xfrm>
        <a:prstGeom prst="roundRect">
          <a:avLst/>
        </a:prstGeom>
        <a:gradFill rotWithShape="0">
          <a:gsLst>
            <a:gs pos="0">
              <a:schemeClr val="accent2">
                <a:hueOff val="35352"/>
                <a:satOff val="-34487"/>
                <a:lumOff val="-1766"/>
                <a:alphaOff val="0"/>
                <a:shade val="85000"/>
                <a:satMod val="130000"/>
              </a:schemeClr>
            </a:gs>
            <a:gs pos="34000">
              <a:schemeClr val="accent2">
                <a:hueOff val="35352"/>
                <a:satOff val="-34487"/>
                <a:lumOff val="-1766"/>
                <a:alphaOff val="0"/>
                <a:shade val="87000"/>
                <a:satMod val="125000"/>
              </a:schemeClr>
            </a:gs>
            <a:gs pos="70000">
              <a:schemeClr val="accent2">
                <a:hueOff val="35352"/>
                <a:satOff val="-34487"/>
                <a:lumOff val="-1766"/>
                <a:alphaOff val="0"/>
                <a:tint val="100000"/>
                <a:shade val="90000"/>
                <a:satMod val="130000"/>
              </a:schemeClr>
            </a:gs>
            <a:gs pos="100000">
              <a:schemeClr val="accent2">
                <a:hueOff val="35352"/>
                <a:satOff val="-34487"/>
                <a:lumOff val="-1766"/>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84794" tIns="0" rIns="184794" bIns="0" numCol="1" spcCol="1270" anchor="ctr" anchorCtr="0">
          <a:noAutofit/>
        </a:bodyPr>
        <a:lstStyle/>
        <a:p>
          <a:pPr marL="0" lvl="0" indent="0" algn="l" defTabSz="577850">
            <a:lnSpc>
              <a:spcPct val="90000"/>
            </a:lnSpc>
            <a:spcBef>
              <a:spcPct val="0"/>
            </a:spcBef>
            <a:spcAft>
              <a:spcPct val="35000"/>
            </a:spcAft>
            <a:buNone/>
            <a:defRPr b="1"/>
          </a:pPr>
          <a:r>
            <a:rPr lang="en-US" sz="1300" b="1" kern="1200"/>
            <a:t>Threats:</a:t>
          </a:r>
          <a:endParaRPr lang="en-US" sz="1300" kern="1200"/>
        </a:p>
      </dsp:txBody>
      <dsp:txXfrm>
        <a:off x="367951" y="3064313"/>
        <a:ext cx="4851579" cy="346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DE5051-DF7A-4C63-AAAC-4625901F62F7}">
      <dsp:nvSpPr>
        <dsp:cNvPr id="0" name=""/>
        <dsp:cNvSpPr/>
      </dsp:nvSpPr>
      <dsp:spPr>
        <a:xfrm>
          <a:off x="791193" y="140712"/>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597469-D391-414D-870C-553F6F0CADA1}">
      <dsp:nvSpPr>
        <dsp:cNvPr id="0" name=""/>
        <dsp:cNvSpPr/>
      </dsp:nvSpPr>
      <dsp:spPr>
        <a:xfrm>
          <a:off x="1025193" y="374712"/>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F5A6AF-D512-47FC-80F6-1079840BA75D}">
      <dsp:nvSpPr>
        <dsp:cNvPr id="0" name=""/>
        <dsp:cNvSpPr/>
      </dsp:nvSpPr>
      <dsp:spPr>
        <a:xfrm>
          <a:off x="440193" y="158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Assess</a:t>
          </a:r>
        </a:p>
      </dsp:txBody>
      <dsp:txXfrm>
        <a:off x="440193" y="1580712"/>
        <a:ext cx="1800000" cy="720000"/>
      </dsp:txXfrm>
    </dsp:sp>
    <dsp:sp modelId="{09DC3329-3332-4A5B-BC98-02F243CEA8A2}">
      <dsp:nvSpPr>
        <dsp:cNvPr id="0" name=""/>
        <dsp:cNvSpPr/>
      </dsp:nvSpPr>
      <dsp:spPr>
        <a:xfrm>
          <a:off x="2906193" y="140712"/>
          <a:ext cx="1098000" cy="1098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6F40BB-D27B-4988-9CB1-BF6632B52CE3}">
      <dsp:nvSpPr>
        <dsp:cNvPr id="0" name=""/>
        <dsp:cNvSpPr/>
      </dsp:nvSpPr>
      <dsp:spPr>
        <a:xfrm>
          <a:off x="3140193" y="374712"/>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15278AC-B696-4BA8-B6F6-687A15BC9A1D}">
      <dsp:nvSpPr>
        <dsp:cNvPr id="0" name=""/>
        <dsp:cNvSpPr/>
      </dsp:nvSpPr>
      <dsp:spPr>
        <a:xfrm>
          <a:off x="2555193" y="158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Plan</a:t>
          </a:r>
        </a:p>
      </dsp:txBody>
      <dsp:txXfrm>
        <a:off x="2555193" y="1580712"/>
        <a:ext cx="1800000" cy="720000"/>
      </dsp:txXfrm>
    </dsp:sp>
    <dsp:sp modelId="{0921BE60-A345-4144-8E37-AEC9B0763560}">
      <dsp:nvSpPr>
        <dsp:cNvPr id="0" name=""/>
        <dsp:cNvSpPr/>
      </dsp:nvSpPr>
      <dsp:spPr>
        <a:xfrm>
          <a:off x="5021193" y="140712"/>
          <a:ext cx="1098000" cy="109800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9C8CBA-5F56-4E0D-8CFB-755AF9808146}">
      <dsp:nvSpPr>
        <dsp:cNvPr id="0" name=""/>
        <dsp:cNvSpPr/>
      </dsp:nvSpPr>
      <dsp:spPr>
        <a:xfrm>
          <a:off x="5255193" y="374712"/>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FA6E1B8-FAB2-463E-8EB6-24229217E1A3}">
      <dsp:nvSpPr>
        <dsp:cNvPr id="0" name=""/>
        <dsp:cNvSpPr/>
      </dsp:nvSpPr>
      <dsp:spPr>
        <a:xfrm>
          <a:off x="4670193" y="158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Prep</a:t>
          </a:r>
        </a:p>
      </dsp:txBody>
      <dsp:txXfrm>
        <a:off x="4670193" y="1580712"/>
        <a:ext cx="1800000" cy="720000"/>
      </dsp:txXfrm>
    </dsp:sp>
    <dsp:sp modelId="{5AED609B-C94E-4539-A642-0EAB0EFE8BC8}">
      <dsp:nvSpPr>
        <dsp:cNvPr id="0" name=""/>
        <dsp:cNvSpPr/>
      </dsp:nvSpPr>
      <dsp:spPr>
        <a:xfrm>
          <a:off x="791193" y="2750712"/>
          <a:ext cx="1098000" cy="109800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66844A-57D8-425D-8469-F88C68FA35F1}">
      <dsp:nvSpPr>
        <dsp:cNvPr id="0" name=""/>
        <dsp:cNvSpPr/>
      </dsp:nvSpPr>
      <dsp:spPr>
        <a:xfrm>
          <a:off x="1025193" y="2984712"/>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1ADBE5-6CCD-4EEB-93B5-202C23440EDB}">
      <dsp:nvSpPr>
        <dsp:cNvPr id="0" name=""/>
        <dsp:cNvSpPr/>
      </dsp:nvSpPr>
      <dsp:spPr>
        <a:xfrm>
          <a:off x="440193" y="419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Test</a:t>
          </a:r>
        </a:p>
      </dsp:txBody>
      <dsp:txXfrm>
        <a:off x="440193" y="4190712"/>
        <a:ext cx="1800000" cy="720000"/>
      </dsp:txXfrm>
    </dsp:sp>
    <dsp:sp modelId="{08CB3163-F15E-4DAF-9B0C-FAFC03749B50}">
      <dsp:nvSpPr>
        <dsp:cNvPr id="0" name=""/>
        <dsp:cNvSpPr/>
      </dsp:nvSpPr>
      <dsp:spPr>
        <a:xfrm>
          <a:off x="2906193" y="2750712"/>
          <a:ext cx="1098000" cy="109800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44A5AD-E025-4E6F-B74A-A4B18DD16CFC}">
      <dsp:nvSpPr>
        <dsp:cNvPr id="0" name=""/>
        <dsp:cNvSpPr/>
      </dsp:nvSpPr>
      <dsp:spPr>
        <a:xfrm>
          <a:off x="3140193" y="2984712"/>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0750317-57F8-4D91-A4C8-A7C198F2CD37}">
      <dsp:nvSpPr>
        <dsp:cNvPr id="0" name=""/>
        <dsp:cNvSpPr/>
      </dsp:nvSpPr>
      <dsp:spPr>
        <a:xfrm>
          <a:off x="2555193" y="419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Migrate</a:t>
          </a:r>
        </a:p>
      </dsp:txBody>
      <dsp:txXfrm>
        <a:off x="2555193" y="4190712"/>
        <a:ext cx="1800000" cy="720000"/>
      </dsp:txXfrm>
    </dsp:sp>
    <dsp:sp modelId="{5D2C2D46-B7B4-4EB6-83FB-49D9525B14DF}">
      <dsp:nvSpPr>
        <dsp:cNvPr id="0" name=""/>
        <dsp:cNvSpPr/>
      </dsp:nvSpPr>
      <dsp:spPr>
        <a:xfrm>
          <a:off x="5021193" y="2750712"/>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9E9D38-170C-47FE-9F25-FB3E4C093E60}">
      <dsp:nvSpPr>
        <dsp:cNvPr id="0" name=""/>
        <dsp:cNvSpPr/>
      </dsp:nvSpPr>
      <dsp:spPr>
        <a:xfrm>
          <a:off x="5255193" y="2984712"/>
          <a:ext cx="630000" cy="630000"/>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AE93161-0DFD-47A5-9CAB-13DD1DFA6523}">
      <dsp:nvSpPr>
        <dsp:cNvPr id="0" name=""/>
        <dsp:cNvSpPr/>
      </dsp:nvSpPr>
      <dsp:spPr>
        <a:xfrm>
          <a:off x="4670193" y="41907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kern="1200"/>
            <a:t>Launch</a:t>
          </a:r>
        </a:p>
      </dsp:txBody>
      <dsp:txXfrm>
        <a:off x="4670193" y="4190712"/>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jpeg>
</file>

<file path=ppt/media/image3.png>
</file>

<file path=ppt/media/image4.png>
</file>

<file path=ppt/media/image5.png>
</file>

<file path=ppt/media/image6.jpeg>
</file>

<file path=ppt/media/image7.png>
</file>

<file path=ppt/media/image8.pn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p3>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29321A-7177-409B-9328-3DC94B9C32F8}" type="datetimeFigureOut">
              <a:t>12/3/23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FFF859-6DAF-49DB-9C8B-B05B6304D420}" type="slidenum">
              <a:t>‹#›</a:t>
            </a:fld>
            <a:endParaRPr lang="en-US"/>
          </a:p>
        </p:txBody>
      </p:sp>
    </p:spTree>
    <p:extLst>
      <p:ext uri="{BB962C8B-B14F-4D97-AF65-F5344CB8AC3E}">
        <p14:creationId xmlns:p14="http://schemas.microsoft.com/office/powerpoint/2010/main" val="2042896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9FFF859-6DAF-49DB-9C8B-B05B6304D420}" type="slidenum">
              <a:rPr lang="en-US" smtClean="0"/>
              <a:t>1</a:t>
            </a:fld>
            <a:endParaRPr lang="en-US"/>
          </a:p>
        </p:txBody>
      </p:sp>
    </p:spTree>
    <p:extLst>
      <p:ext uri="{BB962C8B-B14F-4D97-AF65-F5344CB8AC3E}">
        <p14:creationId xmlns:p14="http://schemas.microsoft.com/office/powerpoint/2010/main" val="3184988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Script: Our needs assessment is designed to identify the deliverables essential for the successful execution of these enhancements. Key stakeholders include: Board Members, Players, Coaches, Volunteers, Parents, Families, Web Developers, and IT Support, each contributing with specific responsibilities and interests. These goals are geared towards enhancing the club's online visibility, simplifying player registration processes, and strengthening communication channels. Our approach will include diverse data collection methods, target populations, and instrument development. Furthermore, ethical considerations, budget requirements, and a detailed timeline ensure a comprehensive and transparent process. This approach extends to a communication plan, ongoing evaluation, and feedback mechanisms (such as surveys), contributing to a dynamic and innovative website. This will ensure a transformative and transparent approach to elevating Wake FC's digital landscape.</a:t>
            </a:r>
          </a:p>
          <a:p>
            <a:endParaRPr lang="en-US">
              <a:cs typeface="Calibri"/>
            </a:endParaRPr>
          </a:p>
        </p:txBody>
      </p:sp>
      <p:sp>
        <p:nvSpPr>
          <p:cNvPr id="4" name="Slide Number Placeholder 3"/>
          <p:cNvSpPr>
            <a:spLocks noGrp="1"/>
          </p:cNvSpPr>
          <p:nvPr>
            <p:ph type="sldNum" sz="quarter" idx="5"/>
          </p:nvPr>
        </p:nvSpPr>
        <p:spPr/>
        <p:txBody>
          <a:bodyPr/>
          <a:lstStyle/>
          <a:p>
            <a:fld id="{09FFF859-6DAF-49DB-9C8B-B05B6304D420}" type="slidenum">
              <a:t>6</a:t>
            </a:fld>
            <a:endParaRPr lang="en-US"/>
          </a:p>
        </p:txBody>
      </p:sp>
    </p:spTree>
    <p:extLst>
      <p:ext uri="{BB962C8B-B14F-4D97-AF65-F5344CB8AC3E}">
        <p14:creationId xmlns:p14="http://schemas.microsoft.com/office/powerpoint/2010/main" val="3889963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Script: We have identified key challenges &amp; risks encompassing cybersecurity threats, financial constraints, single server dependence, competition, limited office space, performance issues, and data privacy concerns. To address the ever-present threat of cyber-attacks, we prioritize implementing cybersecurity measures, conducting regular security audits &amp; updates, and ensuring thorough employee training. Financial limitations are countered by actively seeking external funding, prioritizing critical infrastructure upgrades, and exploring cost-effective solutions &amp; partnerships. Single server vulnerability is mitigated through redundancy measures, including backup servers &amp; cloud-based solutions, along with a comprehensive disaster recovery plan. Competing with other clubs involves continuous monitoring, regular website updates based on user feedback, and a disaster recovery plan. Limited physical office space is being managed by evaluating expansion options, optimizing the current layout, and exploring remote work possibilities. Performance issues are tackled through infrastructure assessments, equipment upgrades, increased bandwidth, and regular monitoring. Finally, data privacy and compliance are ensured by regularly reviewing and updating privacy policies, implementing consent mechanisms, and staying informed about data protection laws. These proactive mitigation strategies collectively work to safeguard Wake FC against potential risks and challenges.</a:t>
            </a:r>
          </a:p>
        </p:txBody>
      </p:sp>
      <p:sp>
        <p:nvSpPr>
          <p:cNvPr id="4" name="Slide Number Placeholder 3"/>
          <p:cNvSpPr>
            <a:spLocks noGrp="1"/>
          </p:cNvSpPr>
          <p:nvPr>
            <p:ph type="sldNum" sz="quarter" idx="5"/>
          </p:nvPr>
        </p:nvSpPr>
        <p:spPr/>
        <p:txBody>
          <a:bodyPr/>
          <a:lstStyle/>
          <a:p>
            <a:fld id="{09FFF859-6DAF-49DB-9C8B-B05B6304D420}" type="slidenum">
              <a:rPr lang="en-US"/>
              <a:t>7</a:t>
            </a:fld>
            <a:endParaRPr lang="en-US"/>
          </a:p>
        </p:txBody>
      </p:sp>
    </p:spTree>
    <p:extLst>
      <p:ext uri="{BB962C8B-B14F-4D97-AF65-F5344CB8AC3E}">
        <p14:creationId xmlns:p14="http://schemas.microsoft.com/office/powerpoint/2010/main" val="1042675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12/3/23</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12/3/23</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12/3/23</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12/3/23</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12/3/23</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12/3/23</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12/3/23</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12/3/23</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12/3/23</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12/3/23</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27.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6.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2.png"/><Relationship Id="rId4" Type="http://schemas.openxmlformats.org/officeDocument/2006/relationships/diagramData" Target="../diagrams/data1.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7.png"/><Relationship Id="rId2" Type="http://schemas.microsoft.com/office/2007/relationships/media" Target="../media/media6.m4a"/><Relationship Id="rId1" Type="http://schemas.openxmlformats.org/officeDocument/2006/relationships/themeOverride" Target="../theme/themeOverride1.xml"/><Relationship Id="rId6" Type="http://schemas.openxmlformats.org/officeDocument/2006/relationships/image" Target="../media/image9.jpe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4.xml"/><Relationship Id="rId7" Type="http://schemas.openxmlformats.org/officeDocument/2006/relationships/diagramQuickStyle" Target="../diagrams/quickStyle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7.png"/><Relationship Id="rId4" Type="http://schemas.openxmlformats.org/officeDocument/2006/relationships/image" Target="../media/image10.pn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AE938B5-0440-E7CB-FB39-7DBB2C907946}"/>
              </a:ext>
            </a:extLst>
          </p:cNvPr>
          <p:cNvSpPr>
            <a:spLocks noGrp="1"/>
          </p:cNvSpPr>
          <p:nvPr>
            <p:ph type="ctrTitle"/>
          </p:nvPr>
        </p:nvSpPr>
        <p:spPr>
          <a:xfrm>
            <a:off x="484814" y="640080"/>
            <a:ext cx="3659246" cy="2850319"/>
          </a:xfrm>
        </p:spPr>
        <p:txBody>
          <a:bodyPr>
            <a:normAutofit/>
          </a:bodyPr>
          <a:lstStyle/>
          <a:p>
            <a:r>
              <a:rPr lang="en-US" sz="2600">
                <a:solidFill>
                  <a:srgbClr val="FFFFFF"/>
                </a:solidFill>
                <a:latin typeface="Calibri"/>
                <a:cs typeface="Calibri"/>
              </a:rPr>
              <a:t>Company Network Report Wake Futbol Club</a:t>
            </a:r>
          </a:p>
        </p:txBody>
      </p:sp>
      <p:sp>
        <p:nvSpPr>
          <p:cNvPr id="3" name="Subtitle 2">
            <a:extLst>
              <a:ext uri="{FF2B5EF4-FFF2-40B4-BE49-F238E27FC236}">
                <a16:creationId xmlns:a16="http://schemas.microsoft.com/office/drawing/2014/main" id="{0741E66D-6447-667E-8FA5-5554F2F451A3}"/>
              </a:ext>
            </a:extLst>
          </p:cNvPr>
          <p:cNvSpPr>
            <a:spLocks noGrp="1"/>
          </p:cNvSpPr>
          <p:nvPr>
            <p:ph type="subTitle" idx="1"/>
          </p:nvPr>
        </p:nvSpPr>
        <p:spPr>
          <a:xfrm>
            <a:off x="484814" y="3812134"/>
            <a:ext cx="3659246" cy="2349823"/>
          </a:xfrm>
        </p:spPr>
        <p:txBody>
          <a:bodyPr vert="horz" lIns="91440" tIns="45720" rIns="91440" bIns="45720" rtlCol="0">
            <a:normAutofit/>
          </a:bodyPr>
          <a:lstStyle/>
          <a:p>
            <a:pPr>
              <a:spcBef>
                <a:spcPct val="0"/>
              </a:spcBef>
              <a:spcAft>
                <a:spcPts val="0"/>
              </a:spcAft>
            </a:pPr>
            <a:r>
              <a:rPr lang="en-US" sz="1800">
                <a:solidFill>
                  <a:srgbClr val="FFFFFF"/>
                </a:solidFill>
                <a:latin typeface="Calibri Light"/>
                <a:cs typeface="Calibri Light"/>
              </a:rPr>
              <a:t>Created by: Team 3</a:t>
            </a:r>
          </a:p>
          <a:p>
            <a:pPr>
              <a:spcBef>
                <a:spcPct val="0"/>
              </a:spcBef>
              <a:spcAft>
                <a:spcPts val="0"/>
              </a:spcAft>
            </a:pPr>
            <a:r>
              <a:rPr lang="en-US" sz="1800">
                <a:solidFill>
                  <a:srgbClr val="FFFFFF"/>
                </a:solidFill>
                <a:latin typeface="Calibri Light"/>
                <a:cs typeface="Calibri Light"/>
              </a:rPr>
              <a:t>Team Members: Justin Eimers, Jacob Smith, Toni Coleman, Collin Ryan, Tamara Gonzalez</a:t>
            </a:r>
          </a:p>
          <a:p>
            <a:endParaRPr lang="en-US" sz="1800">
              <a:solidFill>
                <a:srgbClr val="FFFFFF"/>
              </a:solidFill>
            </a:endParaRPr>
          </a:p>
        </p:txBody>
      </p:sp>
      <p:cxnSp>
        <p:nvCxnSpPr>
          <p:cNvPr id="12" name="Straight Connector 11">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descr="Wake FC - Wikipedia">
            <a:extLst>
              <a:ext uri="{FF2B5EF4-FFF2-40B4-BE49-F238E27FC236}">
                <a16:creationId xmlns:a16="http://schemas.microsoft.com/office/drawing/2014/main" id="{EB68296F-7947-D159-F111-80FBCDE78D7B}"/>
              </a:ext>
            </a:extLst>
          </p:cNvPr>
          <p:cNvPicPr>
            <a:picLocks noChangeAspect="1"/>
          </p:cNvPicPr>
          <p:nvPr/>
        </p:nvPicPr>
        <p:blipFill rotWithShape="1">
          <a:blip r:embed="rId6"/>
          <a:srcRect t="5097" r="-1" b="3923"/>
          <a:stretch/>
        </p:blipFill>
        <p:spPr>
          <a:xfrm>
            <a:off x="4635095" y="10"/>
            <a:ext cx="7556889" cy="6857990"/>
          </a:xfrm>
          <a:prstGeom prst="rect">
            <a:avLst/>
          </a:prstGeom>
        </p:spPr>
      </p:pic>
      <p:pic>
        <p:nvPicPr>
          <p:cNvPr id="6" name="Audio Recording Dec 3, 2023 at 11:27:14 PM">
            <a:hlinkClick r:id="" action="ppaction://media"/>
            <a:extLst>
              <a:ext uri="{FF2B5EF4-FFF2-40B4-BE49-F238E27FC236}">
                <a16:creationId xmlns:a16="http://schemas.microsoft.com/office/drawing/2014/main" id="{8E9F633A-ADA6-447A-27D1-EA8E69ADE5D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16397" y="5670892"/>
            <a:ext cx="812800" cy="812800"/>
          </a:xfrm>
          <a:prstGeom prst="rect">
            <a:avLst/>
          </a:prstGeom>
        </p:spPr>
      </p:pic>
      <p:sp>
        <p:nvSpPr>
          <p:cNvPr id="7" name="TextBox 6">
            <a:extLst>
              <a:ext uri="{FF2B5EF4-FFF2-40B4-BE49-F238E27FC236}">
                <a16:creationId xmlns:a16="http://schemas.microsoft.com/office/drawing/2014/main" id="{B5B6BE65-1BB2-DD47-19DA-08901DC12929}"/>
              </a:ext>
            </a:extLst>
          </p:cNvPr>
          <p:cNvSpPr txBox="1"/>
          <p:nvPr/>
        </p:nvSpPr>
        <p:spPr>
          <a:xfrm>
            <a:off x="284917" y="6405543"/>
            <a:ext cx="207522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Tamara G Villarroel</a:t>
            </a:r>
          </a:p>
        </p:txBody>
      </p:sp>
    </p:spTree>
    <p:custDataLst>
      <p:tags r:id="rId1"/>
    </p:custDataLst>
    <p:extLst>
      <p:ext uri="{BB962C8B-B14F-4D97-AF65-F5344CB8AC3E}">
        <p14:creationId xmlns:p14="http://schemas.microsoft.com/office/powerpoint/2010/main" val="225970153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par>
                          <p:cTn id="16" fill="hold">
                            <p:stCondLst>
                              <p:cond delay="5280"/>
                            </p:stCondLst>
                            <p:childTnLst>
                              <p:par>
                                <p:cTn id="17" presetID="1" presetClass="mediacall" presetSubtype="0" fill="hold" nodeType="afterEffect">
                                  <p:stCondLst>
                                    <p:cond delay="0"/>
                                  </p:stCondLst>
                                  <p:childTnLst>
                                    <p:cmd type="call" cmd="playFrom(0.0)">
                                      <p:cBhvr>
                                        <p:cTn id="18"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9B9C11-509C-7304-3685-EBD3F2C015C1}"/>
              </a:ext>
            </a:extLst>
          </p:cNvPr>
          <p:cNvSpPr>
            <a:spLocks noGrp="1"/>
          </p:cNvSpPr>
          <p:nvPr>
            <p:ph type="title"/>
          </p:nvPr>
        </p:nvSpPr>
        <p:spPr>
          <a:xfrm>
            <a:off x="949047" y="643466"/>
            <a:ext cx="2771273" cy="5470463"/>
          </a:xfrm>
        </p:spPr>
        <p:txBody>
          <a:bodyPr vert="horz" lIns="91440" tIns="45720" rIns="91440" bIns="45720" rtlCol="0" anchor="ctr">
            <a:normAutofit/>
          </a:bodyPr>
          <a:lstStyle/>
          <a:p>
            <a:r>
              <a:rPr lang="en-US" sz="2300"/>
              <a:t>Recommendations</a:t>
            </a:r>
          </a:p>
        </p:txBody>
      </p:sp>
      <p:cxnSp>
        <p:nvCxnSpPr>
          <p:cNvPr id="10" name="Straight Connector 9">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6DAEEA1-B13F-7B6F-2C1E-84CE242578F7}"/>
              </a:ext>
            </a:extLst>
          </p:cNvPr>
          <p:cNvSpPr txBox="1"/>
          <p:nvPr/>
        </p:nvSpPr>
        <p:spPr>
          <a:xfrm>
            <a:off x="4414188" y="298410"/>
            <a:ext cx="3367861" cy="5815517"/>
          </a:xfrm>
          <a:prstGeom prst="rect">
            <a:avLst/>
          </a:prstGeom>
        </p:spPr>
        <p:txBody>
          <a:bodyPr rot="0" spcFirstLastPara="0" vertOverflow="overflow" horzOverflow="overflow" vert="horz" lIns="0" tIns="45720" rIns="0" bIns="45720" numCol="1" spcCol="0" rtlCol="0" fromWordArt="0" anchor="ctr" anchorCtr="0" forceAA="0" compatLnSpc="1">
            <a:prstTxWarp prst="textNoShape">
              <a:avLst/>
            </a:prstTxWarp>
            <a:normAutofit/>
          </a:bodyPr>
          <a:lstStyle/>
          <a:p>
            <a:pPr marL="285750" indent="-285750">
              <a:lnSpc>
                <a:spcPct val="90000"/>
              </a:lnSpc>
              <a:spcAft>
                <a:spcPts val="600"/>
              </a:spcAft>
              <a:buFont typeface="Calibri" panose="020F0502020204030204" pitchFamily="34" charset="0"/>
              <a:buChar char="•"/>
            </a:pPr>
            <a:r>
              <a:rPr lang="en-US" sz="1200" b="1">
                <a:solidFill>
                  <a:schemeClr val="tx1">
                    <a:lumMod val="75000"/>
                    <a:lumOff val="25000"/>
                  </a:schemeClr>
                </a:solidFill>
              </a:rPr>
              <a:t>Market Risks:</a:t>
            </a:r>
            <a:endParaRPr lang="en-US" sz="1200">
              <a:solidFill>
                <a:schemeClr val="tx1">
                  <a:lumMod val="75000"/>
                  <a:lumOff val="25000"/>
                </a:schemeClr>
              </a:solidFill>
            </a:endParaRP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Recommendation:</a:t>
            </a:r>
            <a:r>
              <a:rPr lang="en-US" sz="1200">
                <a:solidFill>
                  <a:schemeClr val="tx1">
                    <a:lumMod val="75000"/>
                    <a:lumOff val="25000"/>
                  </a:schemeClr>
                </a:solidFill>
              </a:rPr>
              <a:t> Conduct market analysis.</a:t>
            </a: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Mitigation:</a:t>
            </a:r>
            <a:r>
              <a:rPr lang="en-US" sz="1200">
                <a:solidFill>
                  <a:schemeClr val="tx1">
                    <a:lumMod val="75000"/>
                    <a:lumOff val="25000"/>
                  </a:schemeClr>
                </a:solidFill>
              </a:rPr>
              <a:t> Diversify, stay updated, and be flexible.</a:t>
            </a:r>
          </a:p>
          <a:p>
            <a:pPr marL="285750" indent="-285750">
              <a:lnSpc>
                <a:spcPct val="90000"/>
              </a:lnSpc>
              <a:spcAft>
                <a:spcPts val="600"/>
              </a:spcAft>
              <a:buFont typeface="Calibri" panose="020F0502020204030204" pitchFamily="34" charset="0"/>
              <a:buChar char="•"/>
            </a:pPr>
            <a:r>
              <a:rPr lang="en-US" sz="1200" b="1">
                <a:solidFill>
                  <a:schemeClr val="tx1">
                    <a:lumMod val="75000"/>
                    <a:lumOff val="25000"/>
                  </a:schemeClr>
                </a:solidFill>
              </a:rPr>
              <a:t>Financial Risks:</a:t>
            </a:r>
            <a:endParaRPr lang="en-US" sz="1200">
              <a:solidFill>
                <a:schemeClr val="tx1">
                  <a:lumMod val="75000"/>
                  <a:lumOff val="25000"/>
                </a:schemeClr>
              </a:solidFill>
            </a:endParaRP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Recommendation:</a:t>
            </a:r>
            <a:r>
              <a:rPr lang="en-US" sz="1200">
                <a:solidFill>
                  <a:schemeClr val="tx1">
                    <a:lumMod val="75000"/>
                    <a:lumOff val="25000"/>
                  </a:schemeClr>
                </a:solidFill>
              </a:rPr>
              <a:t> Assess financial health.</a:t>
            </a: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Mitigation:</a:t>
            </a:r>
            <a:r>
              <a:rPr lang="en-US" sz="1200">
                <a:solidFill>
                  <a:schemeClr val="tx1">
                    <a:lumMod val="75000"/>
                    <a:lumOff val="25000"/>
                  </a:schemeClr>
                </a:solidFill>
              </a:rPr>
              <a:t> Establish budgeting, maintain funds, explore partnerships.</a:t>
            </a:r>
          </a:p>
          <a:p>
            <a:pPr marL="285750" indent="-285750">
              <a:lnSpc>
                <a:spcPct val="90000"/>
              </a:lnSpc>
              <a:spcAft>
                <a:spcPts val="600"/>
              </a:spcAft>
              <a:buFont typeface="Calibri" panose="020F0502020204030204" pitchFamily="34" charset="0"/>
              <a:buChar char="•"/>
            </a:pPr>
            <a:r>
              <a:rPr lang="en-US" sz="1200" b="1">
                <a:solidFill>
                  <a:schemeClr val="tx1">
                    <a:lumMod val="75000"/>
                    <a:lumOff val="25000"/>
                  </a:schemeClr>
                </a:solidFill>
              </a:rPr>
              <a:t>Operational Risks:</a:t>
            </a:r>
            <a:endParaRPr lang="en-US" sz="1200">
              <a:solidFill>
                <a:schemeClr val="tx1">
                  <a:lumMod val="75000"/>
                  <a:lumOff val="25000"/>
                </a:schemeClr>
              </a:solidFill>
            </a:endParaRP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Recommendation:</a:t>
            </a:r>
            <a:r>
              <a:rPr lang="en-US" sz="1200">
                <a:solidFill>
                  <a:schemeClr val="tx1">
                    <a:lumMod val="75000"/>
                    <a:lumOff val="25000"/>
                  </a:schemeClr>
                </a:solidFill>
              </a:rPr>
              <a:t> Evaluate and enhance operations.</a:t>
            </a: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Mitigation:</a:t>
            </a:r>
            <a:r>
              <a:rPr lang="en-US" sz="1200">
                <a:solidFill>
                  <a:schemeClr val="tx1">
                    <a:lumMod val="75000"/>
                    <a:lumOff val="25000"/>
                  </a:schemeClr>
                </a:solidFill>
              </a:rPr>
              <a:t> Implement contingency plans, invest in tech, train employees.</a:t>
            </a:r>
          </a:p>
          <a:p>
            <a:pPr marL="285750" indent="-285750">
              <a:lnSpc>
                <a:spcPct val="90000"/>
              </a:lnSpc>
              <a:spcAft>
                <a:spcPts val="600"/>
              </a:spcAft>
              <a:buFont typeface="Calibri" panose="020F0502020204030204" pitchFamily="34" charset="0"/>
              <a:buChar char="•"/>
            </a:pPr>
            <a:r>
              <a:rPr lang="en-US" sz="1200" b="1">
                <a:solidFill>
                  <a:schemeClr val="tx1">
                    <a:lumMod val="75000"/>
                    <a:lumOff val="25000"/>
                  </a:schemeClr>
                </a:solidFill>
              </a:rPr>
              <a:t>Cybersecurity Risks:</a:t>
            </a:r>
            <a:endParaRPr lang="en-US" sz="1200">
              <a:solidFill>
                <a:schemeClr val="tx1">
                  <a:lumMod val="75000"/>
                  <a:lumOff val="25000"/>
                </a:schemeClr>
              </a:solidFill>
            </a:endParaRP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Recommendation:</a:t>
            </a:r>
            <a:r>
              <a:rPr lang="en-US" sz="1200">
                <a:solidFill>
                  <a:schemeClr val="tx1">
                    <a:lumMod val="75000"/>
                    <a:lumOff val="25000"/>
                  </a:schemeClr>
                </a:solidFill>
              </a:rPr>
              <a:t> Fortify cybersecurity measures.</a:t>
            </a: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Mitigation:</a:t>
            </a:r>
            <a:r>
              <a:rPr lang="en-US" sz="1200">
                <a:solidFill>
                  <a:schemeClr val="tx1">
                    <a:lumMod val="75000"/>
                    <a:lumOff val="25000"/>
                  </a:schemeClr>
                </a:solidFill>
              </a:rPr>
              <a:t> Invest in tools, educate employees.</a:t>
            </a:r>
          </a:p>
          <a:p>
            <a:pPr marL="285750" indent="-285750">
              <a:lnSpc>
                <a:spcPct val="90000"/>
              </a:lnSpc>
              <a:spcAft>
                <a:spcPts val="600"/>
              </a:spcAft>
              <a:buFont typeface="Calibri" panose="020F0502020204030204" pitchFamily="34" charset="0"/>
              <a:buChar char="•"/>
            </a:pPr>
            <a:r>
              <a:rPr lang="en-US" sz="1200" b="1">
                <a:solidFill>
                  <a:schemeClr val="tx1">
                    <a:lumMod val="75000"/>
                    <a:lumOff val="25000"/>
                  </a:schemeClr>
                </a:solidFill>
              </a:rPr>
              <a:t>Compliance Risks:</a:t>
            </a:r>
            <a:endParaRPr lang="en-US" sz="1200">
              <a:solidFill>
                <a:schemeClr val="tx1">
                  <a:lumMod val="75000"/>
                  <a:lumOff val="25000"/>
                </a:schemeClr>
              </a:solidFill>
            </a:endParaRP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Recommendation:</a:t>
            </a:r>
            <a:r>
              <a:rPr lang="en-US" sz="1200">
                <a:solidFill>
                  <a:schemeClr val="tx1">
                    <a:lumMod val="75000"/>
                    <a:lumOff val="25000"/>
                  </a:schemeClr>
                </a:solidFill>
              </a:rPr>
              <a:t> Stay informed about regulations.</a:t>
            </a:r>
          </a:p>
          <a:p>
            <a:pPr marL="742950" lvl="1" indent="-285750">
              <a:lnSpc>
                <a:spcPct val="90000"/>
              </a:lnSpc>
              <a:spcAft>
                <a:spcPts val="600"/>
              </a:spcAft>
              <a:buFont typeface="Calibri" panose="020F0502020204030204" pitchFamily="34" charset="0"/>
              <a:buChar char="•"/>
            </a:pPr>
            <a:r>
              <a:rPr lang="en-US" sz="1200" i="1">
                <a:solidFill>
                  <a:schemeClr val="tx1">
                    <a:lumMod val="75000"/>
                    <a:lumOff val="25000"/>
                  </a:schemeClr>
                </a:solidFill>
              </a:rPr>
              <a:t>Mitigation:</a:t>
            </a:r>
            <a:r>
              <a:rPr lang="en-US" sz="1200">
                <a:solidFill>
                  <a:schemeClr val="tx1">
                    <a:lumMod val="75000"/>
                    <a:lumOff val="25000"/>
                  </a:schemeClr>
                </a:solidFill>
              </a:rPr>
              <a:t> Establish compliance team, conduct audits, train employees.</a:t>
            </a:r>
          </a:p>
          <a:p>
            <a:pPr marL="285750" indent="-285750">
              <a:lnSpc>
                <a:spcPct val="90000"/>
              </a:lnSpc>
              <a:spcAft>
                <a:spcPts val="600"/>
              </a:spcAft>
              <a:buFont typeface="Calibri" panose="020F0502020204030204" pitchFamily="34" charset="0"/>
              <a:buChar char="•"/>
            </a:pPr>
            <a:endParaRPr lang="en-US" sz="600">
              <a:solidFill>
                <a:schemeClr val="tx1">
                  <a:lumMod val="75000"/>
                  <a:lumOff val="25000"/>
                </a:schemeClr>
              </a:solidFill>
            </a:endParaRPr>
          </a:p>
        </p:txBody>
      </p:sp>
      <p:sp>
        <p:nvSpPr>
          <p:cNvPr id="4" name="TextBox 3">
            <a:extLst>
              <a:ext uri="{FF2B5EF4-FFF2-40B4-BE49-F238E27FC236}">
                <a16:creationId xmlns:a16="http://schemas.microsoft.com/office/drawing/2014/main" id="{76988357-07A4-2133-0E2E-ADC4026C6724}"/>
              </a:ext>
            </a:extLst>
          </p:cNvPr>
          <p:cNvSpPr txBox="1"/>
          <p:nvPr/>
        </p:nvSpPr>
        <p:spPr>
          <a:xfrm>
            <a:off x="8145710" y="78138"/>
            <a:ext cx="3476445" cy="70727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Supply Chain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Diversify suppliers, assess vulnerabilities.</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Establish alternatives, maintain communication.</a:t>
            </a:r>
          </a:p>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Reputation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Proactively manage reputation.</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Implement crisis plan, respond to feedback, prioritize ethics.</a:t>
            </a:r>
          </a:p>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Human Resource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Address HR challenges.</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Invest in training, establish clear policies, foster positive culture.</a:t>
            </a:r>
          </a:p>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Strategic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Reassess and adapt business strategy.</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Establish planning process, monitor indicators, remain agile.</a:t>
            </a:r>
          </a:p>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Environmental and Social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Assess impact on environment and society.</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Implement sustainable practices, contribute to social causes, communicate efforts.</a:t>
            </a:r>
          </a:p>
          <a:p>
            <a:pPr marL="285750" indent="-285750">
              <a:lnSpc>
                <a:spcPct val="90000"/>
              </a:lnSpc>
              <a:spcAft>
                <a:spcPts val="600"/>
              </a:spcAft>
              <a:buFont typeface="Calibri,Sans-Serif"/>
              <a:buChar char="•"/>
            </a:pPr>
            <a:r>
              <a:rPr lang="en-US" sz="1200" b="1">
                <a:solidFill>
                  <a:schemeClr val="tx1">
                    <a:lumMod val="75000"/>
                    <a:lumOff val="25000"/>
                  </a:schemeClr>
                </a:solidFill>
                <a:latin typeface="Arial"/>
                <a:cs typeface="Arial"/>
              </a:rPr>
              <a:t>Legal Risks:</a:t>
            </a:r>
            <a:endParaRPr lang="en-US" sz="1200">
              <a:solidFill>
                <a:schemeClr val="tx1">
                  <a:lumMod val="75000"/>
                  <a:lumOff val="25000"/>
                </a:schemeClr>
              </a:solidFill>
              <a:latin typeface="Arial"/>
              <a:cs typeface="Arial"/>
            </a:endParaRP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Recommendation:</a:t>
            </a:r>
            <a:r>
              <a:rPr lang="en-US" sz="1200">
                <a:solidFill>
                  <a:schemeClr val="tx1">
                    <a:lumMod val="75000"/>
                    <a:lumOff val="25000"/>
                  </a:schemeClr>
                </a:solidFill>
                <a:latin typeface="Arial"/>
                <a:cs typeface="Arial"/>
              </a:rPr>
              <a:t> Regularly review and update legal policies.</a:t>
            </a:r>
          </a:p>
          <a:p>
            <a:pPr marL="742950" lvl="1" indent="-285750">
              <a:lnSpc>
                <a:spcPct val="90000"/>
              </a:lnSpc>
              <a:spcAft>
                <a:spcPts val="600"/>
              </a:spcAft>
              <a:buFont typeface="Calibri,Sans-Serif"/>
              <a:buChar char="•"/>
            </a:pPr>
            <a:r>
              <a:rPr lang="en-US" sz="1200" i="1">
                <a:solidFill>
                  <a:schemeClr val="tx1">
                    <a:lumMod val="75000"/>
                    <a:lumOff val="25000"/>
                  </a:schemeClr>
                </a:solidFill>
                <a:latin typeface="Arial"/>
                <a:cs typeface="Arial"/>
              </a:rPr>
              <a:t>Mitigation:</a:t>
            </a:r>
            <a:r>
              <a:rPr lang="en-US" sz="1200">
                <a:solidFill>
                  <a:schemeClr val="tx1">
                    <a:lumMod val="75000"/>
                    <a:lumOff val="25000"/>
                  </a:schemeClr>
                </a:solidFill>
                <a:latin typeface="Arial"/>
                <a:cs typeface="Arial"/>
              </a:rPr>
              <a:t> Consult experts, establish legal review process, stay informed.</a:t>
            </a:r>
          </a:p>
          <a:p>
            <a:pPr algn="l"/>
            <a:endParaRPr lang="en-US"/>
          </a:p>
        </p:txBody>
      </p:sp>
      <p:pic>
        <p:nvPicPr>
          <p:cNvPr id="5" name="Recording (73)">
            <a:hlinkClick r:id="" action="ppaction://media"/>
            <a:extLst>
              <a:ext uri="{FF2B5EF4-FFF2-40B4-BE49-F238E27FC236}">
                <a16:creationId xmlns:a16="http://schemas.microsoft.com/office/drawing/2014/main" id="{31B2DCE3-1AD5-EF2D-AEAB-3847ECDC93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4196" y="6051366"/>
            <a:ext cx="543830" cy="543830"/>
          </a:xfrm>
          <a:prstGeom prst="rect">
            <a:avLst/>
          </a:prstGeom>
        </p:spPr>
      </p:pic>
      <p:sp>
        <p:nvSpPr>
          <p:cNvPr id="6" name="TextBox 5">
            <a:extLst>
              <a:ext uri="{FF2B5EF4-FFF2-40B4-BE49-F238E27FC236}">
                <a16:creationId xmlns:a16="http://schemas.microsoft.com/office/drawing/2014/main" id="{861B4DEB-9DE3-8BBB-BAEC-2E8292FE33CB}"/>
              </a:ext>
            </a:extLst>
          </p:cNvPr>
          <p:cNvSpPr txBox="1"/>
          <p:nvPr/>
        </p:nvSpPr>
        <p:spPr>
          <a:xfrm>
            <a:off x="748026" y="6172600"/>
            <a:ext cx="252240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Jacob Smith</a:t>
            </a:r>
          </a:p>
        </p:txBody>
      </p:sp>
    </p:spTree>
    <p:extLst>
      <p:ext uri="{BB962C8B-B14F-4D97-AF65-F5344CB8AC3E}">
        <p14:creationId xmlns:p14="http://schemas.microsoft.com/office/powerpoint/2010/main" val="231622764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9" name="Straight Connector 1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0E5E921-5A20-F714-1233-B0B1EFFE2800}"/>
              </a:ext>
            </a:extLst>
          </p:cNvPr>
          <p:cNvSpPr>
            <a:spLocks noGrp="1"/>
          </p:cNvSpPr>
          <p:nvPr>
            <p:ph type="title"/>
          </p:nvPr>
        </p:nvSpPr>
        <p:spPr>
          <a:xfrm>
            <a:off x="484814" y="640080"/>
            <a:ext cx="3659246" cy="2850319"/>
          </a:xfrm>
        </p:spPr>
        <p:txBody>
          <a:bodyPr vert="horz" lIns="91440" tIns="45720" rIns="91440" bIns="45720" rtlCol="0" anchor="b">
            <a:normAutofit/>
          </a:bodyPr>
          <a:lstStyle/>
          <a:p>
            <a:r>
              <a:rPr lang="en-US" sz="5400">
                <a:solidFill>
                  <a:srgbClr val="FFFFFF"/>
                </a:solidFill>
              </a:rPr>
              <a:t>Network Diagram</a:t>
            </a:r>
          </a:p>
        </p:txBody>
      </p:sp>
      <p:cxnSp>
        <p:nvCxnSpPr>
          <p:cNvPr id="21" name="Straight Connector 20">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a computer network&#10;&#10;Description automatically generated">
            <a:extLst>
              <a:ext uri="{FF2B5EF4-FFF2-40B4-BE49-F238E27FC236}">
                <a16:creationId xmlns:a16="http://schemas.microsoft.com/office/drawing/2014/main" id="{72F9F3B5-9A15-97CB-A8D0-707AAA55FD13}"/>
              </a:ext>
            </a:extLst>
          </p:cNvPr>
          <p:cNvPicPr>
            <a:picLocks noChangeAspect="1"/>
          </p:cNvPicPr>
          <p:nvPr/>
        </p:nvPicPr>
        <p:blipFill rotWithShape="1">
          <a:blip r:embed="rId4"/>
          <a:srcRect t="16373" r="-1" b="6034"/>
          <a:stretch/>
        </p:blipFill>
        <p:spPr>
          <a:xfrm>
            <a:off x="4807623" y="158161"/>
            <a:ext cx="7211833" cy="6541689"/>
          </a:xfrm>
          <a:prstGeom prst="rect">
            <a:avLst/>
          </a:prstGeom>
        </p:spPr>
      </p:pic>
      <p:pic>
        <p:nvPicPr>
          <p:cNvPr id="4" name="Recording (74)">
            <a:hlinkClick r:id="" action="ppaction://media"/>
            <a:extLst>
              <a:ext uri="{FF2B5EF4-FFF2-40B4-BE49-F238E27FC236}">
                <a16:creationId xmlns:a16="http://schemas.microsoft.com/office/drawing/2014/main" id="{0C0579EE-ED99-C036-2D4E-4095138640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2285" y="5668241"/>
            <a:ext cx="730250" cy="730250"/>
          </a:xfrm>
          <a:prstGeom prst="rect">
            <a:avLst/>
          </a:prstGeom>
        </p:spPr>
      </p:pic>
      <p:sp>
        <p:nvSpPr>
          <p:cNvPr id="5" name="TextBox 4">
            <a:extLst>
              <a:ext uri="{FF2B5EF4-FFF2-40B4-BE49-F238E27FC236}">
                <a16:creationId xmlns:a16="http://schemas.microsoft.com/office/drawing/2014/main" id="{6538EAE3-B8F7-8C74-09EF-6E7D912F05FF}"/>
              </a:ext>
            </a:extLst>
          </p:cNvPr>
          <p:cNvSpPr txBox="1"/>
          <p:nvPr/>
        </p:nvSpPr>
        <p:spPr>
          <a:xfrm>
            <a:off x="172544" y="6475511"/>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Jacob Smith</a:t>
            </a:r>
          </a:p>
        </p:txBody>
      </p:sp>
    </p:spTree>
    <p:extLst>
      <p:ext uri="{BB962C8B-B14F-4D97-AF65-F5344CB8AC3E}">
        <p14:creationId xmlns:p14="http://schemas.microsoft.com/office/powerpoint/2010/main" val="53982018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par>
                          <p:cTn id="8" fill="hold">
                            <p:stCondLst>
                              <p:cond delay="1920"/>
                            </p:stCondLst>
                            <p:childTnLst>
                              <p:par>
                                <p:cTn id="9" presetID="1" presetClass="mediacall" presetSubtype="0" fill="hold" nodeType="afterEffect">
                                  <p:stCondLst>
                                    <p:cond delay="0"/>
                                  </p:stCondLst>
                                  <p:childTnLst>
                                    <p:cmd type="call" cmd="playFrom(0.0)">
                                      <p:cBhvr>
                                        <p:cTn id="10"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1"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C6BE9FC-BFF3-6FD9-D44C-A62F00A06987}"/>
              </a:ext>
            </a:extLst>
          </p:cNvPr>
          <p:cNvSpPr>
            <a:spLocks noGrp="1"/>
          </p:cNvSpPr>
          <p:nvPr>
            <p:ph type="title"/>
          </p:nvPr>
        </p:nvSpPr>
        <p:spPr>
          <a:xfrm>
            <a:off x="5116783" y="516835"/>
            <a:ext cx="5977937" cy="1666501"/>
          </a:xfrm>
        </p:spPr>
        <p:txBody>
          <a:bodyPr>
            <a:normAutofit/>
          </a:bodyPr>
          <a:lstStyle/>
          <a:p>
            <a:r>
              <a:rPr lang="en-US" sz="4000">
                <a:solidFill>
                  <a:srgbClr val="FFFFFF"/>
                </a:solidFill>
              </a:rPr>
              <a:t>Disaster recovery and security plan</a:t>
            </a:r>
          </a:p>
        </p:txBody>
      </p:sp>
      <p:pic>
        <p:nvPicPr>
          <p:cNvPr id="5" name="Picture 4">
            <a:extLst>
              <a:ext uri="{FF2B5EF4-FFF2-40B4-BE49-F238E27FC236}">
                <a16:creationId xmlns:a16="http://schemas.microsoft.com/office/drawing/2014/main" id="{7B1DDD26-FFEC-1E14-33DA-C474DDAFC019}"/>
              </a:ext>
            </a:extLst>
          </p:cNvPr>
          <p:cNvPicPr>
            <a:picLocks noChangeAspect="1"/>
          </p:cNvPicPr>
          <p:nvPr/>
        </p:nvPicPr>
        <p:blipFill rotWithShape="1">
          <a:blip r:embed="rId4"/>
          <a:srcRect l="28037" r="34397"/>
          <a:stretch/>
        </p:blipFill>
        <p:spPr>
          <a:xfrm>
            <a:off x="20" y="10"/>
            <a:ext cx="4580077" cy="6857990"/>
          </a:xfrm>
          <a:prstGeom prst="rect">
            <a:avLst/>
          </a:prstGeom>
        </p:spPr>
      </p:pic>
      <p:cxnSp>
        <p:nvCxnSpPr>
          <p:cNvPr id="18" name="Straight Connector 17">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ADB43D6-3375-D80A-B0BB-E255D78ECE68}"/>
              </a:ext>
            </a:extLst>
          </p:cNvPr>
          <p:cNvSpPr>
            <a:spLocks noGrp="1"/>
          </p:cNvSpPr>
          <p:nvPr>
            <p:ph idx="1"/>
          </p:nvPr>
        </p:nvSpPr>
        <p:spPr>
          <a:xfrm>
            <a:off x="5116784" y="2546224"/>
            <a:ext cx="5977938" cy="3342747"/>
          </a:xfrm>
        </p:spPr>
        <p:txBody>
          <a:bodyPr vert="horz" lIns="0" tIns="45720" rIns="0" bIns="45720" rtlCol="0">
            <a:normAutofit/>
          </a:bodyPr>
          <a:lstStyle/>
          <a:p>
            <a:pPr fontAlgn="base">
              <a:lnSpc>
                <a:spcPct val="100000"/>
              </a:lnSpc>
            </a:pPr>
            <a:r>
              <a:rPr lang="en-US" sz="1400" b="0" i="0">
                <a:solidFill>
                  <a:srgbClr val="FFFFFF"/>
                </a:solidFill>
                <a:effectLst/>
                <a:ea typeface="+mn-lt"/>
                <a:cs typeface="+mn-lt"/>
              </a:rPr>
              <a:t>Wake </a:t>
            </a:r>
            <a:r>
              <a:rPr lang="en-US" sz="1400">
                <a:solidFill>
                  <a:srgbClr val="FFFFFF"/>
                </a:solidFill>
                <a:ea typeface="+mn-lt"/>
                <a:cs typeface="+mn-lt"/>
              </a:rPr>
              <a:t>FC relies </a:t>
            </a:r>
            <a:r>
              <a:rPr lang="en-US" sz="1400" b="0" i="0">
                <a:solidFill>
                  <a:srgbClr val="FFFFFF"/>
                </a:solidFill>
                <a:effectLst/>
                <a:ea typeface="+mn-lt"/>
                <a:cs typeface="+mn-lt"/>
              </a:rPr>
              <a:t>on a </a:t>
            </a:r>
            <a:r>
              <a:rPr lang="en-US" sz="1400">
                <a:solidFill>
                  <a:srgbClr val="FFFFFF"/>
                </a:solidFill>
                <a:ea typeface="+mn-lt"/>
                <a:cs typeface="+mn-lt"/>
              </a:rPr>
              <a:t>cloud </a:t>
            </a:r>
            <a:r>
              <a:rPr lang="en-US" sz="1400" b="0" i="0">
                <a:solidFill>
                  <a:srgbClr val="FFFFFF"/>
                </a:solidFill>
                <a:effectLst/>
                <a:ea typeface="+mn-lt"/>
                <a:cs typeface="+mn-lt"/>
              </a:rPr>
              <a:t>server </a:t>
            </a:r>
            <a:r>
              <a:rPr lang="en-US" sz="1400">
                <a:solidFill>
                  <a:srgbClr val="FFFFFF"/>
                </a:solidFill>
                <a:ea typeface="+mn-lt"/>
                <a:cs typeface="+mn-lt"/>
              </a:rPr>
              <a:t>but lacks </a:t>
            </a:r>
            <a:r>
              <a:rPr lang="en-US" sz="1400" b="0" i="0">
                <a:solidFill>
                  <a:srgbClr val="FFFFFF"/>
                </a:solidFill>
                <a:effectLst/>
                <a:ea typeface="+mn-lt"/>
                <a:cs typeface="+mn-lt"/>
              </a:rPr>
              <a:t>protection</a:t>
            </a:r>
            <a:r>
              <a:rPr lang="en-US" sz="1400">
                <a:solidFill>
                  <a:srgbClr val="FFFFFF"/>
                </a:solidFill>
                <a:ea typeface="+mn-lt"/>
                <a:cs typeface="+mn-lt"/>
              </a:rPr>
              <a:t>.</a:t>
            </a:r>
            <a:endParaRPr lang="en-US" sz="1400">
              <a:solidFill>
                <a:srgbClr val="FFFFFF"/>
              </a:solidFill>
              <a:latin typeface="Segoe UI" panose="020B0502040204020203" pitchFamily="34" charset="0"/>
              <a:ea typeface="+mn-lt"/>
              <a:cs typeface="Segoe UI" panose="020B0502040204020203" pitchFamily="34" charset="0"/>
            </a:endParaRPr>
          </a:p>
          <a:p>
            <a:pPr>
              <a:lnSpc>
                <a:spcPct val="100000"/>
              </a:lnSpc>
            </a:pPr>
            <a:r>
              <a:rPr lang="en-US" sz="1400">
                <a:solidFill>
                  <a:srgbClr val="FFFFFF"/>
                </a:solidFill>
                <a:ea typeface="+mn-lt"/>
                <a:cs typeface="+mn-lt"/>
              </a:rPr>
              <a:t>Urgent need for a </a:t>
            </a:r>
            <a:r>
              <a:rPr lang="en-US" sz="1400" b="0" i="0">
                <a:solidFill>
                  <a:srgbClr val="FFFFFF"/>
                </a:solidFill>
                <a:effectLst/>
                <a:ea typeface="+mn-lt"/>
                <a:cs typeface="+mn-lt"/>
              </a:rPr>
              <a:t>disaster recovery plan.</a:t>
            </a:r>
            <a:endParaRPr lang="en-US" sz="1400">
              <a:solidFill>
                <a:srgbClr val="FFFFFF"/>
              </a:solidFill>
              <a:ea typeface="+mn-lt"/>
              <a:cs typeface="+mn-lt"/>
            </a:endParaRPr>
          </a:p>
          <a:p>
            <a:pPr>
              <a:lnSpc>
                <a:spcPct val="100000"/>
              </a:lnSpc>
            </a:pPr>
            <a:r>
              <a:rPr lang="en-US" sz="1400">
                <a:solidFill>
                  <a:srgbClr val="FFFFFF"/>
                </a:solidFill>
                <a:ea typeface="+mn-lt"/>
                <a:cs typeface="+mn-lt"/>
              </a:rPr>
              <a:t>Recommend partnering </a:t>
            </a:r>
            <a:r>
              <a:rPr lang="en-US" sz="1400" b="0" i="0">
                <a:solidFill>
                  <a:srgbClr val="FFFFFF"/>
                </a:solidFill>
                <a:effectLst/>
                <a:ea typeface="+mn-lt"/>
                <a:cs typeface="+mn-lt"/>
              </a:rPr>
              <a:t>with Backblaze </a:t>
            </a:r>
            <a:r>
              <a:rPr lang="en-US" sz="1400">
                <a:solidFill>
                  <a:srgbClr val="FFFFFF"/>
                </a:solidFill>
                <a:ea typeface="+mn-lt"/>
                <a:cs typeface="+mn-lt"/>
              </a:rPr>
              <a:t>for data backup</a:t>
            </a:r>
            <a:r>
              <a:rPr lang="en-US" sz="1400" b="0" i="0">
                <a:solidFill>
                  <a:srgbClr val="FFFFFF"/>
                </a:solidFill>
                <a:effectLst/>
                <a:ea typeface="+mn-lt"/>
                <a:cs typeface="+mn-lt"/>
              </a:rPr>
              <a:t>.</a:t>
            </a:r>
            <a:endParaRPr lang="en-US" sz="1400">
              <a:solidFill>
                <a:srgbClr val="FFFFFF"/>
              </a:solidFill>
              <a:ea typeface="+mn-lt"/>
              <a:cs typeface="+mn-lt"/>
            </a:endParaRPr>
          </a:p>
          <a:p>
            <a:pPr>
              <a:lnSpc>
                <a:spcPct val="100000"/>
              </a:lnSpc>
            </a:pPr>
            <a:r>
              <a:rPr lang="en-US" sz="1400" b="0" i="0">
                <a:solidFill>
                  <a:srgbClr val="FFFFFF"/>
                </a:solidFill>
                <a:effectLst/>
                <a:ea typeface="+mn-lt"/>
                <a:cs typeface="+mn-lt"/>
              </a:rPr>
              <a:t>Backblaze </a:t>
            </a:r>
            <a:r>
              <a:rPr lang="en-US" sz="1400">
                <a:solidFill>
                  <a:srgbClr val="FFFFFF"/>
                </a:solidFill>
                <a:ea typeface="+mn-lt"/>
                <a:cs typeface="+mn-lt"/>
              </a:rPr>
              <a:t>offers </a:t>
            </a:r>
            <a:r>
              <a:rPr lang="en-US" sz="1400" b="0" i="0">
                <a:solidFill>
                  <a:srgbClr val="FFFFFF"/>
                </a:solidFill>
                <a:effectLst/>
                <a:ea typeface="+mn-lt"/>
                <a:cs typeface="+mn-lt"/>
              </a:rPr>
              <a:t>fixed prices, unlimited storage</a:t>
            </a:r>
            <a:r>
              <a:rPr lang="en-US" sz="1400">
                <a:solidFill>
                  <a:srgbClr val="FFFFFF"/>
                </a:solidFill>
                <a:ea typeface="+mn-lt"/>
                <a:cs typeface="+mn-lt"/>
              </a:rPr>
              <a:t>, </a:t>
            </a:r>
            <a:r>
              <a:rPr lang="en-US" sz="1400" b="0" i="0">
                <a:solidFill>
                  <a:srgbClr val="FFFFFF"/>
                </a:solidFill>
                <a:effectLst/>
                <a:ea typeface="+mn-lt"/>
                <a:cs typeface="+mn-lt"/>
              </a:rPr>
              <a:t>and </a:t>
            </a:r>
            <a:r>
              <a:rPr lang="en-US" sz="1400">
                <a:solidFill>
                  <a:srgbClr val="FFFFFF"/>
                </a:solidFill>
                <a:ea typeface="+mn-lt"/>
                <a:cs typeface="+mn-lt"/>
              </a:rPr>
              <a:t>easy setup</a:t>
            </a:r>
            <a:r>
              <a:rPr lang="en-US" sz="1400" b="0" i="0">
                <a:solidFill>
                  <a:srgbClr val="FFFFFF"/>
                </a:solidFill>
                <a:effectLst/>
                <a:ea typeface="+mn-lt"/>
                <a:cs typeface="+mn-lt"/>
              </a:rPr>
              <a:t>.</a:t>
            </a:r>
            <a:endParaRPr lang="en-US" sz="1400">
              <a:solidFill>
                <a:srgbClr val="FFFFFF"/>
              </a:solidFill>
              <a:ea typeface="+mn-lt"/>
              <a:cs typeface="+mn-lt"/>
            </a:endParaRPr>
          </a:p>
          <a:p>
            <a:pPr>
              <a:lnSpc>
                <a:spcPct val="100000"/>
              </a:lnSpc>
            </a:pPr>
            <a:r>
              <a:rPr lang="en-US" sz="1400">
                <a:solidFill>
                  <a:srgbClr val="FFFFFF"/>
                </a:solidFill>
                <a:ea typeface="+mn-lt"/>
                <a:cs typeface="+mn-lt"/>
              </a:rPr>
              <a:t>Retains</a:t>
            </a:r>
            <a:r>
              <a:rPr lang="en-US" sz="1400" b="0" i="0">
                <a:solidFill>
                  <a:srgbClr val="FFFFFF"/>
                </a:solidFill>
                <a:effectLst/>
                <a:ea typeface="+mn-lt"/>
                <a:cs typeface="+mn-lt"/>
              </a:rPr>
              <a:t> </a:t>
            </a:r>
            <a:r>
              <a:rPr lang="en-US" sz="1400">
                <a:solidFill>
                  <a:srgbClr val="FFFFFF"/>
                </a:solidFill>
                <a:ea typeface="+mn-lt"/>
                <a:cs typeface="+mn-lt"/>
              </a:rPr>
              <a:t>file </a:t>
            </a:r>
            <a:r>
              <a:rPr lang="en-US" sz="1400" b="0" i="0">
                <a:solidFill>
                  <a:srgbClr val="FFFFFF"/>
                </a:solidFill>
                <a:effectLst/>
                <a:ea typeface="+mn-lt"/>
                <a:cs typeface="+mn-lt"/>
              </a:rPr>
              <a:t>versions </a:t>
            </a:r>
            <a:r>
              <a:rPr lang="en-US" sz="1400">
                <a:solidFill>
                  <a:srgbClr val="FFFFFF"/>
                </a:solidFill>
                <a:ea typeface="+mn-lt"/>
                <a:cs typeface="+mn-lt"/>
              </a:rPr>
              <a:t>for </a:t>
            </a:r>
            <a:r>
              <a:rPr lang="en-US" sz="1400" b="0" i="0">
                <a:solidFill>
                  <a:srgbClr val="FFFFFF"/>
                </a:solidFill>
                <a:effectLst/>
                <a:ea typeface="+mn-lt"/>
                <a:cs typeface="+mn-lt"/>
              </a:rPr>
              <a:t>specific points in time.</a:t>
            </a:r>
            <a:endParaRPr lang="en-US" sz="1400">
              <a:solidFill>
                <a:srgbClr val="FFFFFF"/>
              </a:solidFill>
              <a:ea typeface="+mn-lt"/>
              <a:cs typeface="+mn-lt"/>
            </a:endParaRPr>
          </a:p>
          <a:p>
            <a:pPr>
              <a:lnSpc>
                <a:spcPct val="100000"/>
              </a:lnSpc>
            </a:pPr>
            <a:r>
              <a:rPr lang="en-US" sz="1400">
                <a:solidFill>
                  <a:srgbClr val="FFFFFF"/>
                </a:solidFill>
                <a:ea typeface="+mn-lt"/>
                <a:cs typeface="+mn-lt"/>
              </a:rPr>
              <a:t>Ideal</a:t>
            </a:r>
            <a:r>
              <a:rPr lang="en-US" sz="1400" b="0" i="0">
                <a:solidFill>
                  <a:srgbClr val="FFFFFF"/>
                </a:solidFill>
                <a:effectLst/>
                <a:ea typeface="+mn-lt"/>
                <a:cs typeface="+mn-lt"/>
              </a:rPr>
              <a:t> for soccer </a:t>
            </a:r>
            <a:r>
              <a:rPr lang="en-US" sz="1400">
                <a:solidFill>
                  <a:srgbClr val="FFFFFF"/>
                </a:solidFill>
                <a:ea typeface="+mn-lt"/>
                <a:cs typeface="+mn-lt"/>
              </a:rPr>
              <a:t>club's seasonal data retrieval</a:t>
            </a:r>
            <a:r>
              <a:rPr lang="en-US" sz="1400" b="0" i="0">
                <a:solidFill>
                  <a:srgbClr val="FFFFFF"/>
                </a:solidFill>
                <a:effectLst/>
                <a:ea typeface="+mn-lt"/>
                <a:cs typeface="+mn-lt"/>
              </a:rPr>
              <a:t>.</a:t>
            </a:r>
            <a:endParaRPr lang="en-US" sz="1400">
              <a:solidFill>
                <a:srgbClr val="FFFFFF"/>
              </a:solidFill>
              <a:ea typeface="+mn-lt"/>
              <a:cs typeface="+mn-lt"/>
            </a:endParaRPr>
          </a:p>
          <a:p>
            <a:pPr>
              <a:lnSpc>
                <a:spcPct val="100000"/>
              </a:lnSpc>
            </a:pPr>
            <a:r>
              <a:rPr lang="en-US" sz="1400">
                <a:solidFill>
                  <a:srgbClr val="FFFFFF"/>
                </a:solidFill>
                <a:ea typeface="+mn-lt"/>
                <a:cs typeface="+mn-lt"/>
              </a:rPr>
              <a:t>Strong</a:t>
            </a:r>
            <a:r>
              <a:rPr lang="en-US" sz="1400" b="0" i="0">
                <a:solidFill>
                  <a:srgbClr val="FFFFFF"/>
                </a:solidFill>
                <a:effectLst/>
                <a:ea typeface="+mn-lt"/>
                <a:cs typeface="+mn-lt"/>
              </a:rPr>
              <a:t> security measures</a:t>
            </a:r>
            <a:r>
              <a:rPr lang="en-US" sz="1400">
                <a:solidFill>
                  <a:srgbClr val="FFFFFF"/>
                </a:solidFill>
                <a:ea typeface="+mn-lt"/>
                <a:cs typeface="+mn-lt"/>
              </a:rPr>
              <a:t>,</a:t>
            </a:r>
            <a:r>
              <a:rPr lang="en-US" sz="1400" b="0" i="0">
                <a:solidFill>
                  <a:srgbClr val="FFFFFF"/>
                </a:solidFill>
                <a:effectLst/>
                <a:ea typeface="+mn-lt"/>
                <a:cs typeface="+mn-lt"/>
              </a:rPr>
              <a:t> including encryption and two-factor authentication.</a:t>
            </a:r>
            <a:endParaRPr lang="en-US" sz="1400">
              <a:solidFill>
                <a:srgbClr val="FFFFFF"/>
              </a:solidFill>
              <a:ea typeface="+mn-lt"/>
              <a:cs typeface="+mn-lt"/>
            </a:endParaRPr>
          </a:p>
          <a:p>
            <a:pPr>
              <a:lnSpc>
                <a:spcPct val="100000"/>
              </a:lnSpc>
            </a:pPr>
            <a:r>
              <a:rPr lang="en-US" sz="1400" b="0" i="0">
                <a:solidFill>
                  <a:srgbClr val="FFFFFF"/>
                </a:solidFill>
                <a:effectLst/>
                <a:ea typeface="+mn-lt"/>
                <a:cs typeface="+mn-lt"/>
              </a:rPr>
              <a:t>Overall, </a:t>
            </a:r>
            <a:r>
              <a:rPr lang="en-US" sz="1400">
                <a:solidFill>
                  <a:srgbClr val="FFFFFF"/>
                </a:solidFill>
                <a:ea typeface="+mn-lt"/>
                <a:cs typeface="+mn-lt"/>
              </a:rPr>
              <a:t>Backblaze is </a:t>
            </a:r>
            <a:r>
              <a:rPr lang="en-US" sz="1400" b="0" i="0">
                <a:solidFill>
                  <a:srgbClr val="FFFFFF"/>
                </a:solidFill>
                <a:effectLst/>
                <a:ea typeface="+mn-lt"/>
                <a:cs typeface="+mn-lt"/>
              </a:rPr>
              <a:t>the best </a:t>
            </a:r>
            <a:r>
              <a:rPr lang="en-US" sz="1400">
                <a:solidFill>
                  <a:srgbClr val="FFFFFF"/>
                </a:solidFill>
                <a:ea typeface="+mn-lt"/>
                <a:cs typeface="+mn-lt"/>
              </a:rPr>
              <a:t>choice </a:t>
            </a:r>
            <a:r>
              <a:rPr lang="en-US" sz="1400" b="0" i="0">
                <a:solidFill>
                  <a:srgbClr val="FFFFFF"/>
                </a:solidFill>
                <a:effectLst/>
                <a:ea typeface="+mn-lt"/>
                <a:cs typeface="+mn-lt"/>
              </a:rPr>
              <a:t>for </a:t>
            </a:r>
            <a:r>
              <a:rPr lang="en-US" sz="1400">
                <a:solidFill>
                  <a:srgbClr val="FFFFFF"/>
                </a:solidFill>
                <a:ea typeface="+mn-lt"/>
                <a:cs typeface="+mn-lt"/>
              </a:rPr>
              <a:t>ensuring data safety</a:t>
            </a:r>
            <a:r>
              <a:rPr lang="en-US" sz="1400" b="0" i="0">
                <a:solidFill>
                  <a:srgbClr val="FFFFFF"/>
                </a:solidFill>
                <a:effectLst/>
                <a:ea typeface="+mn-lt"/>
                <a:cs typeface="+mn-lt"/>
              </a:rPr>
              <a:t>.</a:t>
            </a:r>
            <a:endParaRPr lang="en-US" sz="1400">
              <a:solidFill>
                <a:srgbClr val="FFFFFF"/>
              </a:solidFill>
              <a:ea typeface="+mn-lt"/>
              <a:cs typeface="+mn-lt"/>
            </a:endParaRPr>
          </a:p>
          <a:p>
            <a:pPr>
              <a:lnSpc>
                <a:spcPct val="100000"/>
              </a:lnSpc>
            </a:pPr>
            <a:endParaRPr lang="en-US" sz="1400">
              <a:solidFill>
                <a:srgbClr val="FFFFFF"/>
              </a:solidFill>
              <a:ea typeface="+mn-lt"/>
              <a:cs typeface="+mn-lt"/>
            </a:endParaRPr>
          </a:p>
          <a:p>
            <a:pPr>
              <a:lnSpc>
                <a:spcPct val="100000"/>
              </a:lnSpc>
            </a:pPr>
            <a:endParaRPr lang="en-US" sz="1400" b="0" i="0">
              <a:solidFill>
                <a:srgbClr val="FFFFFF"/>
              </a:solidFill>
              <a:effectLst/>
              <a:latin typeface="Calibri"/>
              <a:cs typeface="Calibri"/>
            </a:endParaRPr>
          </a:p>
          <a:p>
            <a:pPr>
              <a:lnSpc>
                <a:spcPct val="100000"/>
              </a:lnSpc>
            </a:pPr>
            <a:endParaRPr lang="en-US" sz="1400">
              <a:solidFill>
                <a:srgbClr val="FFFFFF"/>
              </a:solidFill>
            </a:endParaRPr>
          </a:p>
        </p:txBody>
      </p:sp>
      <p:pic>
        <p:nvPicPr>
          <p:cNvPr id="4" name="Disaster recovery">
            <a:hlinkClick r:id="" action="ppaction://media"/>
            <a:extLst>
              <a:ext uri="{FF2B5EF4-FFF2-40B4-BE49-F238E27FC236}">
                <a16:creationId xmlns:a16="http://schemas.microsoft.com/office/drawing/2014/main" id="{F43EC746-7BD2-4DD3-C9C8-444617AB81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6276" y="5969323"/>
            <a:ext cx="581676" cy="588227"/>
          </a:xfrm>
          <a:prstGeom prst="rect">
            <a:avLst/>
          </a:prstGeom>
        </p:spPr>
      </p:pic>
      <p:sp>
        <p:nvSpPr>
          <p:cNvPr id="6" name="TextBox 5">
            <a:extLst>
              <a:ext uri="{FF2B5EF4-FFF2-40B4-BE49-F238E27FC236}">
                <a16:creationId xmlns:a16="http://schemas.microsoft.com/office/drawing/2014/main" id="{E9F4B797-A3B5-FF91-7344-9E3C133AE298}"/>
              </a:ext>
            </a:extLst>
          </p:cNvPr>
          <p:cNvSpPr txBox="1"/>
          <p:nvPr/>
        </p:nvSpPr>
        <p:spPr>
          <a:xfrm>
            <a:off x="11002835" y="6481463"/>
            <a:ext cx="148855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Justin Eimers</a:t>
            </a:r>
          </a:p>
        </p:txBody>
      </p:sp>
    </p:spTree>
    <p:extLst>
      <p:ext uri="{BB962C8B-B14F-4D97-AF65-F5344CB8AC3E}">
        <p14:creationId xmlns:p14="http://schemas.microsoft.com/office/powerpoint/2010/main" val="32829293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9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54FA2-769F-AD24-ED4B-CE621B1EC133}"/>
              </a:ext>
            </a:extLst>
          </p:cNvPr>
          <p:cNvSpPr>
            <a:spLocks noGrp="1"/>
          </p:cNvSpPr>
          <p:nvPr>
            <p:ph type="title"/>
          </p:nvPr>
        </p:nvSpPr>
        <p:spPr>
          <a:xfrm>
            <a:off x="642259" y="634946"/>
            <a:ext cx="3372529" cy="5055904"/>
          </a:xfrm>
        </p:spPr>
        <p:txBody>
          <a:bodyPr vert="horz" lIns="91440" tIns="45720" rIns="91440" bIns="45720" rtlCol="0" anchor="ctr">
            <a:normAutofit/>
          </a:bodyPr>
          <a:lstStyle/>
          <a:p>
            <a:r>
              <a:rPr lang="en-US" sz="4800"/>
              <a:t>Migration Planning</a:t>
            </a:r>
          </a:p>
        </p:txBody>
      </p:sp>
      <p:cxnSp>
        <p:nvCxnSpPr>
          <p:cNvPr id="38" name="Straight Connector 37">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32" name="TextBox 2">
            <a:extLst>
              <a:ext uri="{FF2B5EF4-FFF2-40B4-BE49-F238E27FC236}">
                <a16:creationId xmlns:a16="http://schemas.microsoft.com/office/drawing/2014/main" id="{D54CBF45-B6EF-D72A-26E0-F8A892B2907C}"/>
              </a:ext>
            </a:extLst>
          </p:cNvPr>
          <p:cNvGraphicFramePr/>
          <p:nvPr>
            <p:extLst>
              <p:ext uri="{D42A27DB-BD31-4B8C-83A1-F6EECF244321}">
                <p14:modId xmlns:p14="http://schemas.microsoft.com/office/powerpoint/2010/main" val="327888283"/>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2" name="Tintinhull Ln 3">
            <a:hlinkClick r:id="" action="ppaction://media"/>
            <a:extLst>
              <a:ext uri="{FF2B5EF4-FFF2-40B4-BE49-F238E27FC236}">
                <a16:creationId xmlns:a16="http://schemas.microsoft.com/office/drawing/2014/main" id="{E4538786-9D24-25AB-3E52-2E078CADE77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93464" y="5670550"/>
            <a:ext cx="730250" cy="730250"/>
          </a:xfrm>
          <a:prstGeom prst="rect">
            <a:avLst/>
          </a:prstGeom>
        </p:spPr>
      </p:pic>
      <p:sp>
        <p:nvSpPr>
          <p:cNvPr id="23" name="TextBox 22">
            <a:extLst>
              <a:ext uri="{FF2B5EF4-FFF2-40B4-BE49-F238E27FC236}">
                <a16:creationId xmlns:a16="http://schemas.microsoft.com/office/drawing/2014/main" id="{95E9F799-A4CB-40B5-BAD9-DBDA9D19FA68}"/>
              </a:ext>
            </a:extLst>
          </p:cNvPr>
          <p:cNvSpPr txBox="1"/>
          <p:nvPr/>
        </p:nvSpPr>
        <p:spPr>
          <a:xfrm>
            <a:off x="10896477" y="6476441"/>
            <a:ext cx="155058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Collin Ryan</a:t>
            </a:r>
          </a:p>
        </p:txBody>
      </p:sp>
    </p:spTree>
    <p:extLst>
      <p:ext uri="{BB962C8B-B14F-4D97-AF65-F5344CB8AC3E}">
        <p14:creationId xmlns:p14="http://schemas.microsoft.com/office/powerpoint/2010/main" val="7477532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1031">
            <a:extLst>
              <a:ext uri="{FF2B5EF4-FFF2-40B4-BE49-F238E27FC236}">
                <a16:creationId xmlns:a16="http://schemas.microsoft.com/office/drawing/2014/main" id="{61B2A784-4501-42A8-86DF-DB27DE395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256" cy="64008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CF766-5592-7A91-C80D-3EC1E41F0EA0}"/>
              </a:ext>
            </a:extLst>
          </p:cNvPr>
          <p:cNvSpPr>
            <a:spLocks noGrp="1"/>
          </p:cNvSpPr>
          <p:nvPr>
            <p:ph type="title"/>
          </p:nvPr>
        </p:nvSpPr>
        <p:spPr>
          <a:xfrm>
            <a:off x="6476772" y="1144980"/>
            <a:ext cx="5063458" cy="1560716"/>
          </a:xfrm>
        </p:spPr>
        <p:txBody>
          <a:bodyPr vert="horz" lIns="91440" tIns="45720" rIns="91440" bIns="45720" rtlCol="0" anchor="b">
            <a:normAutofit/>
          </a:bodyPr>
          <a:lstStyle/>
          <a:p>
            <a:r>
              <a:rPr lang="en-US" sz="4800"/>
              <a:t>Detailed Budget</a:t>
            </a:r>
          </a:p>
        </p:txBody>
      </p:sp>
      <p:sp>
        <p:nvSpPr>
          <p:cNvPr id="1034" name="Rectangle 1033">
            <a:extLst>
              <a:ext uri="{FF2B5EF4-FFF2-40B4-BE49-F238E27FC236}">
                <a16:creationId xmlns:a16="http://schemas.microsoft.com/office/drawing/2014/main" id="{8A330AB8-A767-46C8-ABEF-2477854EF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0"/>
            <a:ext cx="4901184" cy="402105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F89411DF-34F9-4D5C-6F28-D4B5E979F78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77832" y="952643"/>
            <a:ext cx="4156516" cy="2115771"/>
          </a:xfrm>
          <a:prstGeom prst="rect">
            <a:avLst/>
          </a:prstGeom>
          <a:noFill/>
          <a:extLst>
            <a:ext uri="{909E8E84-426E-40DD-AFC4-6F175D3DCCD1}">
              <a14:hiddenFill xmlns:a14="http://schemas.microsoft.com/office/drawing/2010/main">
                <a:solidFill>
                  <a:srgbClr val="FFFFFF"/>
                </a:solidFill>
              </a14:hiddenFill>
            </a:ext>
          </a:extLst>
        </p:spPr>
      </p:pic>
      <p:sp>
        <p:nvSpPr>
          <p:cNvPr id="1036" name="Rectangle 1035">
            <a:extLst>
              <a:ext uri="{FF2B5EF4-FFF2-40B4-BE49-F238E27FC236}">
                <a16:creationId xmlns:a16="http://schemas.microsoft.com/office/drawing/2014/main" id="{88E62604-C40E-4D56-9D66-FD94B0CA4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4241249"/>
            <a:ext cx="4901184" cy="261675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7" name="Picture 3">
            <a:extLst>
              <a:ext uri="{FF2B5EF4-FFF2-40B4-BE49-F238E27FC236}">
                <a16:creationId xmlns:a16="http://schemas.microsoft.com/office/drawing/2014/main" id="{3C1EC50E-4EAB-134C-CB3F-C2985B17911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71441" y="4656707"/>
            <a:ext cx="4169299" cy="181469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0A1F20B-047E-33F4-26C2-23DA93A83516}"/>
              </a:ext>
            </a:extLst>
          </p:cNvPr>
          <p:cNvSpPr txBox="1"/>
          <p:nvPr/>
        </p:nvSpPr>
        <p:spPr>
          <a:xfrm>
            <a:off x="6476772" y="2978639"/>
            <a:ext cx="5063457" cy="2729196"/>
          </a:xfrm>
          <a:prstGeom prst="rect">
            <a:avLst/>
          </a:prstGeom>
        </p:spPr>
        <p:txBody>
          <a:bodyPr vert="horz" lIns="0" tIns="45720" rIns="0" bIns="45720" rtlCol="0">
            <a:normAutofit/>
          </a:bodyPr>
          <a:lstStyle/>
          <a:p>
            <a:pPr>
              <a:spcAft>
                <a:spcPts val="600"/>
              </a:spcAft>
              <a:buFont typeface="Calibri" panose="020F0502020204030204" pitchFamily="34" charset="0"/>
            </a:pPr>
            <a:r>
              <a:rPr lang="en-US">
                <a:solidFill>
                  <a:schemeClr val="tx1">
                    <a:lumMod val="75000"/>
                    <a:lumOff val="25000"/>
                  </a:schemeClr>
                </a:solidFill>
              </a:rPr>
              <a:t>This budget is for upgrading current tech on site with newer equipment</a:t>
            </a:r>
          </a:p>
        </p:txBody>
      </p:sp>
      <p:pic>
        <p:nvPicPr>
          <p:cNvPr id="3" name="Budget">
            <a:hlinkClick r:id="" action="ppaction://media"/>
            <a:extLst>
              <a:ext uri="{FF2B5EF4-FFF2-40B4-BE49-F238E27FC236}">
                <a16:creationId xmlns:a16="http://schemas.microsoft.com/office/drawing/2014/main" id="{8368E193-03DA-4CE6-3D43-A680F431BA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92069" y="5833901"/>
            <a:ext cx="588866" cy="588866"/>
          </a:xfrm>
          <a:prstGeom prst="rect">
            <a:avLst/>
          </a:prstGeom>
        </p:spPr>
      </p:pic>
      <p:sp>
        <p:nvSpPr>
          <p:cNvPr id="5" name="TextBox 4">
            <a:extLst>
              <a:ext uri="{FF2B5EF4-FFF2-40B4-BE49-F238E27FC236}">
                <a16:creationId xmlns:a16="http://schemas.microsoft.com/office/drawing/2014/main" id="{37B5594C-D5C2-1923-F29E-029C451F646C}"/>
              </a:ext>
            </a:extLst>
          </p:cNvPr>
          <p:cNvSpPr txBox="1"/>
          <p:nvPr/>
        </p:nvSpPr>
        <p:spPr>
          <a:xfrm>
            <a:off x="10700267" y="6444734"/>
            <a:ext cx="148855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Justin Eimers</a:t>
            </a:r>
          </a:p>
        </p:txBody>
      </p:sp>
    </p:spTree>
    <p:extLst>
      <p:ext uri="{BB962C8B-B14F-4D97-AF65-F5344CB8AC3E}">
        <p14:creationId xmlns:p14="http://schemas.microsoft.com/office/powerpoint/2010/main" val="28054633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1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D719617-EC1D-CB48-27A4-B670540D15BE}"/>
              </a:ext>
            </a:extLst>
          </p:cNvPr>
          <p:cNvSpPr>
            <a:spLocks noGrp="1"/>
          </p:cNvSpPr>
          <p:nvPr>
            <p:ph type="title"/>
          </p:nvPr>
        </p:nvSpPr>
        <p:spPr>
          <a:xfrm>
            <a:off x="5046535" y="378023"/>
            <a:ext cx="5977937" cy="798773"/>
          </a:xfrm>
        </p:spPr>
        <p:txBody>
          <a:bodyPr>
            <a:normAutofit/>
          </a:bodyPr>
          <a:lstStyle/>
          <a:p>
            <a:r>
              <a:rPr lang="en-US" sz="4000">
                <a:solidFill>
                  <a:srgbClr val="FFFFFF"/>
                </a:solidFill>
              </a:rPr>
              <a:t>Conclusion</a:t>
            </a:r>
          </a:p>
        </p:txBody>
      </p:sp>
      <p:pic>
        <p:nvPicPr>
          <p:cNvPr id="14" name="Picture 13" descr="Aerial view of a city skyline">
            <a:extLst>
              <a:ext uri="{FF2B5EF4-FFF2-40B4-BE49-F238E27FC236}">
                <a16:creationId xmlns:a16="http://schemas.microsoft.com/office/drawing/2014/main" id="{5461A56C-7964-4A5B-B6AD-F6657D2C872D}"/>
              </a:ext>
            </a:extLst>
          </p:cNvPr>
          <p:cNvPicPr>
            <a:picLocks noChangeAspect="1"/>
          </p:cNvPicPr>
          <p:nvPr/>
        </p:nvPicPr>
        <p:blipFill rotWithShape="1">
          <a:blip r:embed="rId4"/>
          <a:srcRect l="27103" r="28318" b="-1"/>
          <a:stretch/>
        </p:blipFill>
        <p:spPr>
          <a:xfrm>
            <a:off x="0" y="10"/>
            <a:ext cx="4580077" cy="6857990"/>
          </a:xfrm>
          <a:prstGeom prst="rect">
            <a:avLst/>
          </a:prstGeom>
        </p:spPr>
      </p:pic>
      <p:cxnSp>
        <p:nvCxnSpPr>
          <p:cNvPr id="15" name="Straight Connector 1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D72177-A5EB-7224-88A9-9099BE351D1C}"/>
              </a:ext>
            </a:extLst>
          </p:cNvPr>
          <p:cNvSpPr>
            <a:spLocks noGrp="1"/>
          </p:cNvSpPr>
          <p:nvPr>
            <p:ph idx="1"/>
          </p:nvPr>
        </p:nvSpPr>
        <p:spPr>
          <a:xfrm>
            <a:off x="5116784" y="2546224"/>
            <a:ext cx="5977938" cy="3342747"/>
          </a:xfrm>
        </p:spPr>
        <p:txBody>
          <a:bodyPr>
            <a:normAutofit fontScale="92500"/>
          </a:bodyPr>
          <a:lstStyle/>
          <a:p>
            <a:pPr>
              <a:lnSpc>
                <a:spcPct val="90000"/>
              </a:lnSpc>
              <a:buFont typeface="Arial" panose="020B0604020202020204" pitchFamily="34" charset="0"/>
              <a:buChar char="•"/>
            </a:pPr>
            <a:r>
              <a:rPr lang="en-US" sz="1100" b="1" i="0" dirty="0">
                <a:solidFill>
                  <a:srgbClr val="FFFFFF"/>
                </a:solidFill>
                <a:effectLst/>
                <a:latin typeface="Söhne"/>
              </a:rPr>
              <a:t>Strategic Roadmap:</a:t>
            </a:r>
            <a:endParaRPr lang="en-US" sz="1100" b="0" i="0" dirty="0">
              <a:solidFill>
                <a:srgbClr val="FFFFFF"/>
              </a:solidFill>
              <a:effectLst/>
              <a:latin typeface="Söhne"/>
            </a:endParaRP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Comprehensive plan for website enhancement and infrastructure improvement.</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Focus on optimizing user experiences, improving communication, and fortifying security measures.</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Prioritizes strategic technology upgrades for sustained success.</a:t>
            </a:r>
          </a:p>
          <a:p>
            <a:pPr>
              <a:lnSpc>
                <a:spcPct val="90000"/>
              </a:lnSpc>
              <a:buFont typeface="Arial" panose="020B0604020202020204" pitchFamily="34" charset="0"/>
              <a:buChar char="•"/>
            </a:pPr>
            <a:r>
              <a:rPr lang="en-US" sz="1100" b="1" i="0" dirty="0">
                <a:solidFill>
                  <a:srgbClr val="FFFFFF"/>
                </a:solidFill>
                <a:effectLst/>
                <a:latin typeface="Söhne"/>
              </a:rPr>
              <a:t>Budget Considerations:</a:t>
            </a:r>
            <a:endParaRPr lang="en-US" sz="1100" b="0" i="0" dirty="0">
              <a:solidFill>
                <a:srgbClr val="FFFFFF"/>
              </a:solidFill>
              <a:effectLst/>
              <a:latin typeface="Söhne"/>
            </a:endParaRP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Prudent investment in upgrading technology.</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Allocations for new iMacs, security cameras, printer, and cloud-based backup solution.</a:t>
            </a:r>
          </a:p>
          <a:p>
            <a:pPr>
              <a:lnSpc>
                <a:spcPct val="90000"/>
              </a:lnSpc>
              <a:buFont typeface="Arial" panose="020B0604020202020204" pitchFamily="34" charset="0"/>
              <a:buChar char="•"/>
            </a:pPr>
            <a:r>
              <a:rPr lang="en-US" sz="1100" b="1" i="0" dirty="0">
                <a:solidFill>
                  <a:srgbClr val="FFFFFF"/>
                </a:solidFill>
                <a:effectLst/>
                <a:latin typeface="Söhne"/>
              </a:rPr>
              <a:t>Disaster Recovery Plan:</a:t>
            </a:r>
            <a:endParaRPr lang="en-US" sz="1100" b="0" i="0" dirty="0">
              <a:solidFill>
                <a:srgbClr val="FFFFFF"/>
              </a:solidFill>
              <a:effectLst/>
              <a:latin typeface="Söhne"/>
            </a:endParaRP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Collaboration with Backblaze for robust cloud-based backup.</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Ensures data security, easy transition, and restoration to specific points in time.</a:t>
            </a:r>
          </a:p>
          <a:p>
            <a:pPr>
              <a:lnSpc>
                <a:spcPct val="90000"/>
              </a:lnSpc>
              <a:buFont typeface="Arial" panose="020B0604020202020204" pitchFamily="34" charset="0"/>
              <a:buChar char="•"/>
            </a:pPr>
            <a:r>
              <a:rPr lang="en-US" sz="1100" b="1" i="0" dirty="0">
                <a:solidFill>
                  <a:srgbClr val="FFFFFF"/>
                </a:solidFill>
                <a:effectLst/>
                <a:latin typeface="Söhne"/>
              </a:rPr>
              <a:t>Conclusion:</a:t>
            </a:r>
            <a:endParaRPr lang="en-US" sz="1100" b="0" i="0" dirty="0">
              <a:solidFill>
                <a:srgbClr val="FFFFFF"/>
              </a:solidFill>
              <a:effectLst/>
              <a:latin typeface="Söhne"/>
            </a:endParaRP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Wake FC poised for sustained success and continued community impact.</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Backed by a resilient digital strategy and strategic investments.</a:t>
            </a:r>
          </a:p>
          <a:p>
            <a:pPr marL="742950" lvl="1" indent="-285750">
              <a:lnSpc>
                <a:spcPct val="90000"/>
              </a:lnSpc>
              <a:buFont typeface="Arial" panose="020B0604020202020204" pitchFamily="34" charset="0"/>
              <a:buChar char="•"/>
            </a:pPr>
            <a:r>
              <a:rPr lang="en-US" sz="1100" b="0" i="0" dirty="0">
                <a:solidFill>
                  <a:srgbClr val="FFFFFF"/>
                </a:solidFill>
                <a:effectLst/>
                <a:latin typeface="Söhne"/>
              </a:rPr>
              <a:t>Prepared for potential challenges with a robust disaster recovery framework.</a:t>
            </a:r>
          </a:p>
          <a:p>
            <a:pPr>
              <a:lnSpc>
                <a:spcPct val="90000"/>
              </a:lnSpc>
            </a:pPr>
            <a:endParaRPr lang="en-US" sz="900" dirty="0">
              <a:solidFill>
                <a:srgbClr val="FFFFFF"/>
              </a:solidFill>
            </a:endParaRPr>
          </a:p>
        </p:txBody>
      </p:sp>
      <p:pic>
        <p:nvPicPr>
          <p:cNvPr id="6" name="Audio Recording Dec 3, 2023 at 11:33:55 PM">
            <a:hlinkClick r:id="" action="ppaction://media"/>
            <a:extLst>
              <a:ext uri="{FF2B5EF4-FFF2-40B4-BE49-F238E27FC236}">
                <a16:creationId xmlns:a16="http://schemas.microsoft.com/office/drawing/2014/main" id="{141F42BE-5F60-9DA7-8BD9-EA61B4BBD9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68204" y="5632703"/>
            <a:ext cx="662667" cy="662667"/>
          </a:xfrm>
          <a:prstGeom prst="rect">
            <a:avLst/>
          </a:prstGeom>
        </p:spPr>
      </p:pic>
      <p:sp>
        <p:nvSpPr>
          <p:cNvPr id="7" name="TextBox 6">
            <a:extLst>
              <a:ext uri="{FF2B5EF4-FFF2-40B4-BE49-F238E27FC236}">
                <a16:creationId xmlns:a16="http://schemas.microsoft.com/office/drawing/2014/main" id="{A128B3C8-719C-9C76-0C5B-93F815C200DC}"/>
              </a:ext>
            </a:extLst>
          </p:cNvPr>
          <p:cNvSpPr txBox="1"/>
          <p:nvPr/>
        </p:nvSpPr>
        <p:spPr>
          <a:xfrm>
            <a:off x="10700267" y="6444734"/>
            <a:ext cx="1488558"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Tamara G Villarroel</a:t>
            </a:r>
          </a:p>
        </p:txBody>
      </p:sp>
    </p:spTree>
    <p:extLst>
      <p:ext uri="{BB962C8B-B14F-4D97-AF65-F5344CB8AC3E}">
        <p14:creationId xmlns:p14="http://schemas.microsoft.com/office/powerpoint/2010/main" val="199589550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E80CD35-1F12-7750-184C-7FFD23FF9DB2}"/>
              </a:ext>
            </a:extLst>
          </p:cNvPr>
          <p:cNvSpPr>
            <a:spLocks noGrp="1"/>
          </p:cNvSpPr>
          <p:nvPr>
            <p:ph type="title"/>
          </p:nvPr>
        </p:nvSpPr>
        <p:spPr>
          <a:xfrm>
            <a:off x="643467" y="516835"/>
            <a:ext cx="3448259" cy="1666501"/>
          </a:xfrm>
        </p:spPr>
        <p:txBody>
          <a:bodyPr vert="horz" lIns="91440" tIns="45720" rIns="91440" bIns="45720" rtlCol="0" anchor="b">
            <a:normAutofit/>
          </a:bodyPr>
          <a:lstStyle/>
          <a:p>
            <a:r>
              <a:rPr lang="en-US" sz="4000">
                <a:solidFill>
                  <a:srgbClr val="FFFFFF"/>
                </a:solidFill>
              </a:rPr>
              <a:t>Overview</a:t>
            </a:r>
          </a:p>
        </p:txBody>
      </p:sp>
      <p:cxnSp>
        <p:nvCxnSpPr>
          <p:cNvPr id="16" name="Straight Connector 1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73CF6A44-DB20-A8D1-BDAC-F07E22D7F681}"/>
              </a:ext>
            </a:extLst>
          </p:cNvPr>
          <p:cNvSpPr>
            <a:spLocks noGrp="1"/>
          </p:cNvSpPr>
          <p:nvPr>
            <p:ph sz="half" idx="2"/>
          </p:nvPr>
        </p:nvSpPr>
        <p:spPr>
          <a:xfrm>
            <a:off x="643467" y="2546224"/>
            <a:ext cx="3448259" cy="3342747"/>
          </a:xfrm>
        </p:spPr>
        <p:txBody>
          <a:bodyPr vert="horz" lIns="0" tIns="45720" rIns="0" bIns="45720" rtlCol="0">
            <a:normAutofit/>
          </a:bodyPr>
          <a:lstStyle/>
          <a:p>
            <a:pPr>
              <a:lnSpc>
                <a:spcPct val="90000"/>
              </a:lnSpc>
              <a:spcBef>
                <a:spcPts val="1000"/>
              </a:spcBef>
              <a:spcAft>
                <a:spcPts val="0"/>
              </a:spcAft>
            </a:pPr>
            <a:r>
              <a:rPr lang="en-US" sz="1800">
                <a:solidFill>
                  <a:srgbClr val="FFFFFF"/>
                </a:solidFill>
              </a:rPr>
              <a:t>Wake Futbol Club: A Community-Driven Soccer Haven</a:t>
            </a:r>
          </a:p>
          <a:p>
            <a:pPr marL="383540" lvl="1">
              <a:lnSpc>
                <a:spcPct val="90000"/>
              </a:lnSpc>
              <a:spcBef>
                <a:spcPts val="1000"/>
              </a:spcBef>
              <a:spcAft>
                <a:spcPts val="0"/>
              </a:spcAft>
              <a:buFont typeface="Calibri" panose="020F0502020204030204" pitchFamily="34" charset="0"/>
              <a:buChar char="o"/>
            </a:pPr>
            <a:r>
              <a:rPr lang="en-US" sz="1800">
                <a:solidFill>
                  <a:srgbClr val="FFFFFF"/>
                </a:solidFill>
              </a:rPr>
              <a:t>Established in 2012 in Holly Springs, NC.</a:t>
            </a:r>
          </a:p>
          <a:p>
            <a:pPr marL="383540" lvl="1">
              <a:lnSpc>
                <a:spcPct val="90000"/>
              </a:lnSpc>
              <a:spcBef>
                <a:spcPts val="1000"/>
              </a:spcBef>
              <a:spcAft>
                <a:spcPts val="0"/>
              </a:spcAft>
              <a:buFont typeface="Calibri" panose="020F0502020204030204" pitchFamily="34" charset="0"/>
              <a:buChar char="o"/>
            </a:pPr>
            <a:r>
              <a:rPr lang="en-US" sz="1800">
                <a:solidFill>
                  <a:srgbClr val="FFFFFF"/>
                </a:solidFill>
              </a:rPr>
              <a:t>Provides enriching soccer experiences for residents of Wake County and beyond.</a:t>
            </a:r>
          </a:p>
          <a:p>
            <a:pPr marL="383540" lvl="1">
              <a:lnSpc>
                <a:spcPct val="90000"/>
              </a:lnSpc>
              <a:spcBef>
                <a:spcPts val="1000"/>
              </a:spcBef>
              <a:spcAft>
                <a:spcPts val="0"/>
              </a:spcAft>
              <a:buFont typeface="Calibri" panose="020F0502020204030204" pitchFamily="34" charset="0"/>
              <a:buChar char="o"/>
            </a:pPr>
            <a:r>
              <a:rPr lang="en-US" sz="1800">
                <a:solidFill>
                  <a:srgbClr val="FFFFFF"/>
                </a:solidFill>
              </a:rPr>
              <a:t>Non-profit organization dedicated to breaking barriers.</a:t>
            </a:r>
          </a:p>
          <a:p>
            <a:pPr marL="383540" lvl="1">
              <a:lnSpc>
                <a:spcPct val="90000"/>
              </a:lnSpc>
              <a:spcBef>
                <a:spcPts val="1000"/>
              </a:spcBef>
              <a:spcAft>
                <a:spcPts val="0"/>
              </a:spcAft>
              <a:buFont typeface="Calibri" panose="020F0502020204030204" pitchFamily="34" charset="0"/>
              <a:buChar char="o"/>
            </a:pPr>
            <a:r>
              <a:rPr lang="en-US" sz="1800">
                <a:solidFill>
                  <a:srgbClr val="FFFFFF"/>
                </a:solidFill>
              </a:rPr>
              <a:t>Focus on community-building and fostering relationships.</a:t>
            </a:r>
          </a:p>
          <a:p>
            <a:pPr>
              <a:lnSpc>
                <a:spcPct val="90000"/>
              </a:lnSpc>
            </a:pPr>
            <a:endParaRPr lang="en-US" sz="1800">
              <a:solidFill>
                <a:srgbClr val="FFFFFF"/>
              </a:solidFill>
            </a:endParaRPr>
          </a:p>
        </p:txBody>
      </p:sp>
      <p:pic>
        <p:nvPicPr>
          <p:cNvPr id="4" name="Content Placeholder 3" descr="Football ball in goal">
            <a:extLst>
              <a:ext uri="{FF2B5EF4-FFF2-40B4-BE49-F238E27FC236}">
                <a16:creationId xmlns:a16="http://schemas.microsoft.com/office/drawing/2014/main" id="{2EA4729E-D563-BFCB-B817-31FCD3129A0E}"/>
              </a:ext>
            </a:extLst>
          </p:cNvPr>
          <p:cNvPicPr>
            <a:picLocks noGrp="1" noChangeAspect="1"/>
          </p:cNvPicPr>
          <p:nvPr>
            <p:ph sz="half" idx="1"/>
          </p:nvPr>
        </p:nvPicPr>
        <p:blipFill rotWithShape="1">
          <a:blip r:embed="rId4"/>
          <a:srcRect r="-1" b="8788"/>
          <a:stretch/>
        </p:blipFill>
        <p:spPr>
          <a:xfrm>
            <a:off x="4654296" y="10"/>
            <a:ext cx="7537703" cy="6857990"/>
          </a:xfrm>
          <a:prstGeom prst="rect">
            <a:avLst/>
          </a:prstGeom>
        </p:spPr>
      </p:pic>
      <p:pic>
        <p:nvPicPr>
          <p:cNvPr id="6" name="Tintinhull Ln 2">
            <a:hlinkClick r:id="" action="ppaction://media"/>
            <a:extLst>
              <a:ext uri="{FF2B5EF4-FFF2-40B4-BE49-F238E27FC236}">
                <a16:creationId xmlns:a16="http://schemas.microsoft.com/office/drawing/2014/main" id="{EA2F9DF8-36A6-C676-2419-9CEE7C7F79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83127" y="5837794"/>
            <a:ext cx="599984" cy="599984"/>
          </a:xfrm>
          <a:prstGeom prst="rect">
            <a:avLst/>
          </a:prstGeom>
        </p:spPr>
      </p:pic>
      <p:sp>
        <p:nvSpPr>
          <p:cNvPr id="7" name="TextBox 6">
            <a:extLst>
              <a:ext uri="{FF2B5EF4-FFF2-40B4-BE49-F238E27FC236}">
                <a16:creationId xmlns:a16="http://schemas.microsoft.com/office/drawing/2014/main" id="{464825E4-1501-C8FC-84CF-569772691551}"/>
              </a:ext>
            </a:extLst>
          </p:cNvPr>
          <p:cNvSpPr txBox="1"/>
          <p:nvPr/>
        </p:nvSpPr>
        <p:spPr>
          <a:xfrm>
            <a:off x="10700267" y="6444734"/>
            <a:ext cx="148855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Collin Ryan</a:t>
            </a:r>
          </a:p>
        </p:txBody>
      </p:sp>
    </p:spTree>
    <p:extLst>
      <p:ext uri="{BB962C8B-B14F-4D97-AF65-F5344CB8AC3E}">
        <p14:creationId xmlns:p14="http://schemas.microsoft.com/office/powerpoint/2010/main" val="22357098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6368F-0105-4E31-C176-A1F856DBE802}"/>
              </a:ext>
            </a:extLst>
          </p:cNvPr>
          <p:cNvSpPr>
            <a:spLocks noGrp="1"/>
          </p:cNvSpPr>
          <p:nvPr>
            <p:ph type="title"/>
          </p:nvPr>
        </p:nvSpPr>
        <p:spPr/>
        <p:txBody>
          <a:bodyPr>
            <a:normAutofit/>
          </a:bodyPr>
          <a:lstStyle/>
          <a:p>
            <a:r>
              <a:rPr lang="en-US" sz="4000"/>
              <a:t>IT Governance and Structure Diagram</a:t>
            </a:r>
          </a:p>
        </p:txBody>
      </p:sp>
      <p:graphicFrame>
        <p:nvGraphicFramePr>
          <p:cNvPr id="3" name="Content Placeholder 2">
            <a:extLst>
              <a:ext uri="{FF2B5EF4-FFF2-40B4-BE49-F238E27FC236}">
                <a16:creationId xmlns:a16="http://schemas.microsoft.com/office/drawing/2014/main" id="{1228267A-672E-AA87-D813-890FDDFCCEA2}"/>
              </a:ext>
            </a:extLst>
          </p:cNvPr>
          <p:cNvGraphicFramePr>
            <a:graphicFrameLocks noGrp="1"/>
          </p:cNvGraphicFramePr>
          <p:nvPr>
            <p:extLst>
              <p:ext uri="{D42A27DB-BD31-4B8C-83A1-F6EECF244321}">
                <p14:modId xmlns:p14="http://schemas.microsoft.com/office/powerpoint/2010/main" val="1079047878"/>
              </p:ext>
            </p:extLst>
          </p:nvPr>
        </p:nvGraphicFramePr>
        <p:xfrm>
          <a:off x="1053123" y="2099163"/>
          <a:ext cx="5178438" cy="4077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2" name="Picture 21" descr="A diagram of a network&#10;&#10;Description automatically generated">
            <a:extLst>
              <a:ext uri="{FF2B5EF4-FFF2-40B4-BE49-F238E27FC236}">
                <a16:creationId xmlns:a16="http://schemas.microsoft.com/office/drawing/2014/main" id="{4BBB883A-8805-F3B5-9974-FD8C9595228C}"/>
              </a:ext>
            </a:extLst>
          </p:cNvPr>
          <p:cNvPicPr>
            <a:picLocks noChangeAspect="1"/>
          </p:cNvPicPr>
          <p:nvPr/>
        </p:nvPicPr>
        <p:blipFill>
          <a:blip r:embed="rId9"/>
          <a:stretch>
            <a:fillRect/>
          </a:stretch>
        </p:blipFill>
        <p:spPr>
          <a:xfrm>
            <a:off x="6834554" y="2534813"/>
            <a:ext cx="4892430" cy="2853220"/>
          </a:xfrm>
          <a:prstGeom prst="rect">
            <a:avLst/>
          </a:prstGeom>
        </p:spPr>
      </p:pic>
      <p:pic>
        <p:nvPicPr>
          <p:cNvPr id="4" name="Audio Recording Dec 3, 2023 at 11:25:39 PM">
            <a:hlinkClick r:id="" action="ppaction://media"/>
            <a:extLst>
              <a:ext uri="{FF2B5EF4-FFF2-40B4-BE49-F238E27FC236}">
                <a16:creationId xmlns:a16="http://schemas.microsoft.com/office/drawing/2014/main" id="{2909CAD4-0556-82F9-61A4-9EDD75AD865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326077" y="5234459"/>
            <a:ext cx="812800" cy="812800"/>
          </a:xfrm>
          <a:prstGeom prst="rect">
            <a:avLst/>
          </a:prstGeom>
        </p:spPr>
      </p:pic>
      <p:sp>
        <p:nvSpPr>
          <p:cNvPr id="5" name="TextBox 4">
            <a:extLst>
              <a:ext uri="{FF2B5EF4-FFF2-40B4-BE49-F238E27FC236}">
                <a16:creationId xmlns:a16="http://schemas.microsoft.com/office/drawing/2014/main" id="{0218F551-8850-3509-86D6-4553A8CB007E}"/>
              </a:ext>
            </a:extLst>
          </p:cNvPr>
          <p:cNvSpPr txBox="1"/>
          <p:nvPr/>
        </p:nvSpPr>
        <p:spPr>
          <a:xfrm>
            <a:off x="10219038" y="6000820"/>
            <a:ext cx="222738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Tamara Villarroel</a:t>
            </a:r>
          </a:p>
        </p:txBody>
      </p:sp>
    </p:spTree>
    <p:extLst>
      <p:ext uri="{BB962C8B-B14F-4D97-AF65-F5344CB8AC3E}">
        <p14:creationId xmlns:p14="http://schemas.microsoft.com/office/powerpoint/2010/main" val="514447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8335F-680F-4F50-99C4-C24EC4387B57}"/>
              </a:ext>
            </a:extLst>
          </p:cNvPr>
          <p:cNvSpPr>
            <a:spLocks noGrp="1"/>
          </p:cNvSpPr>
          <p:nvPr>
            <p:ph type="title"/>
          </p:nvPr>
        </p:nvSpPr>
        <p:spPr>
          <a:xfrm>
            <a:off x="643466" y="786383"/>
            <a:ext cx="3517567" cy="1312437"/>
          </a:xfrm>
        </p:spPr>
        <p:txBody>
          <a:bodyPr>
            <a:normAutofit fontScale="90000"/>
          </a:bodyPr>
          <a:lstStyle/>
          <a:p>
            <a:r>
              <a:rPr lang="en-US"/>
              <a:t>Logical Network and Diagram</a:t>
            </a:r>
          </a:p>
        </p:txBody>
      </p:sp>
      <p:sp>
        <p:nvSpPr>
          <p:cNvPr id="4" name="Text Placeholder 3">
            <a:extLst>
              <a:ext uri="{FF2B5EF4-FFF2-40B4-BE49-F238E27FC236}">
                <a16:creationId xmlns:a16="http://schemas.microsoft.com/office/drawing/2014/main" id="{B83F6742-1B31-8B9A-9149-76D5EA496DAC}"/>
              </a:ext>
            </a:extLst>
          </p:cNvPr>
          <p:cNvSpPr>
            <a:spLocks noGrp="1"/>
          </p:cNvSpPr>
          <p:nvPr>
            <p:ph type="body" sz="half" idx="2"/>
          </p:nvPr>
        </p:nvSpPr>
        <p:spPr>
          <a:xfrm>
            <a:off x="643465" y="2271281"/>
            <a:ext cx="3517567" cy="3836274"/>
          </a:xfrm>
        </p:spPr>
        <p:txBody>
          <a:bodyPr vert="horz" lIns="91440" tIns="45720" rIns="91440" bIns="45720" rtlCol="0" anchor="t">
            <a:normAutofit/>
          </a:bodyPr>
          <a:lstStyle/>
          <a:p>
            <a:pPr marL="285750" indent="-285750">
              <a:lnSpc>
                <a:spcPct val="90000"/>
              </a:lnSpc>
              <a:spcBef>
                <a:spcPts val="1000"/>
              </a:spcBef>
              <a:spcAft>
                <a:spcPts val="0"/>
              </a:spcAft>
              <a:buFont typeface="Arial" panose="020F0502020204030204" pitchFamily="34" charset="0"/>
              <a:buChar char="•"/>
            </a:pPr>
            <a:r>
              <a:rPr lang="en-US" sz="1400" b="1">
                <a:latin typeface="Calibri"/>
                <a:cs typeface="Calibri"/>
              </a:rPr>
              <a:t>Components:</a:t>
            </a:r>
            <a:endParaRPr lang="en-US" sz="1400">
              <a:latin typeface="Calibri"/>
              <a:cs typeface="Calibri"/>
            </a:endParaRPr>
          </a:p>
          <a:p>
            <a:pPr marL="742950" lvl="1" indent="-285750">
              <a:lnSpc>
                <a:spcPct val="90000"/>
              </a:lnSpc>
              <a:spcBef>
                <a:spcPts val="500"/>
              </a:spcBef>
              <a:spcAft>
                <a:spcPts val="0"/>
              </a:spcAft>
              <a:buFont typeface="Arial" panose="020F0502020204030204" pitchFamily="34" charset="0"/>
              <a:buChar char="•"/>
            </a:pPr>
            <a:r>
              <a:rPr lang="en-US" sz="1400">
                <a:solidFill>
                  <a:srgbClr val="FFFFFF"/>
                </a:solidFill>
                <a:latin typeface="Calibri"/>
                <a:cs typeface="Calibri"/>
              </a:rPr>
              <a:t>Two desktop computers directly connected to the main router modem.</a:t>
            </a:r>
          </a:p>
          <a:p>
            <a:pPr marL="742950" lvl="1" indent="-285750">
              <a:lnSpc>
                <a:spcPct val="90000"/>
              </a:lnSpc>
              <a:spcBef>
                <a:spcPts val="500"/>
              </a:spcBef>
              <a:spcAft>
                <a:spcPts val="0"/>
              </a:spcAft>
              <a:buFont typeface="Arial" panose="020F0502020204030204" pitchFamily="34" charset="0"/>
              <a:buChar char="•"/>
            </a:pPr>
            <a:r>
              <a:rPr lang="en-US" sz="1400">
                <a:solidFill>
                  <a:srgbClr val="FFFFFF"/>
                </a:solidFill>
                <a:latin typeface="Calibri"/>
                <a:cs typeface="Calibri"/>
              </a:rPr>
              <a:t>Main router connecting to the ISP via Wi-Fi.</a:t>
            </a:r>
          </a:p>
          <a:p>
            <a:pPr marL="285750" indent="-285750">
              <a:lnSpc>
                <a:spcPct val="90000"/>
              </a:lnSpc>
              <a:spcBef>
                <a:spcPts val="1000"/>
              </a:spcBef>
              <a:spcAft>
                <a:spcPts val="0"/>
              </a:spcAft>
              <a:buFont typeface="Arial" panose="020F0502020204030204" pitchFamily="34" charset="0"/>
              <a:buChar char="•"/>
            </a:pPr>
            <a:r>
              <a:rPr lang="en-US" sz="1400" b="1">
                <a:latin typeface="Calibri"/>
                <a:cs typeface="Calibri"/>
              </a:rPr>
              <a:t>IP Addressing:</a:t>
            </a:r>
            <a:endParaRPr lang="en-US" sz="1400">
              <a:latin typeface="Calibri"/>
              <a:cs typeface="Calibri"/>
            </a:endParaRPr>
          </a:p>
          <a:p>
            <a:pPr marL="742950" lvl="1" indent="-285750">
              <a:lnSpc>
                <a:spcPct val="90000"/>
              </a:lnSpc>
              <a:spcBef>
                <a:spcPts val="500"/>
              </a:spcBef>
              <a:spcAft>
                <a:spcPts val="0"/>
              </a:spcAft>
              <a:buFont typeface="Arial" panose="020F0502020204030204" pitchFamily="34" charset="0"/>
              <a:buChar char="•"/>
            </a:pPr>
            <a:r>
              <a:rPr lang="en-US" sz="1400">
                <a:solidFill>
                  <a:srgbClr val="FFFFFF"/>
                </a:solidFill>
                <a:latin typeface="Calibri"/>
                <a:cs typeface="Calibri"/>
              </a:rPr>
              <a:t>Utilized Bitwise AND operation involving the iMac Retina 4K 1's IP address and subnet mask.</a:t>
            </a:r>
          </a:p>
          <a:p>
            <a:pPr marL="285750" indent="-285750">
              <a:lnSpc>
                <a:spcPct val="90000"/>
              </a:lnSpc>
              <a:spcBef>
                <a:spcPts val="1000"/>
              </a:spcBef>
              <a:spcAft>
                <a:spcPts val="0"/>
              </a:spcAft>
              <a:buFont typeface="Arial" panose="020F0502020204030204" pitchFamily="34" charset="0"/>
              <a:buChar char="•"/>
            </a:pPr>
            <a:r>
              <a:rPr lang="en-US" sz="1400" b="1">
                <a:latin typeface="Calibri"/>
                <a:cs typeface="Calibri"/>
              </a:rPr>
              <a:t>Connection Details:</a:t>
            </a:r>
            <a:endParaRPr lang="en-US" sz="1400">
              <a:latin typeface="Calibri"/>
              <a:cs typeface="Calibri"/>
            </a:endParaRPr>
          </a:p>
          <a:p>
            <a:pPr marL="742950" lvl="1" indent="-285750">
              <a:lnSpc>
                <a:spcPct val="90000"/>
              </a:lnSpc>
              <a:spcBef>
                <a:spcPts val="500"/>
              </a:spcBef>
              <a:spcAft>
                <a:spcPts val="0"/>
              </a:spcAft>
              <a:buFont typeface="Arial" panose="020F0502020204030204" pitchFamily="34" charset="0"/>
              <a:buChar char="•"/>
            </a:pPr>
            <a:r>
              <a:rPr lang="en-US" sz="1400">
                <a:solidFill>
                  <a:srgbClr val="FFFFFF"/>
                </a:solidFill>
                <a:latin typeface="Calibri"/>
                <a:cs typeface="Calibri"/>
              </a:rPr>
              <a:t>Clear representation of device connections and IP addressing scheme.</a:t>
            </a:r>
          </a:p>
          <a:p>
            <a:pPr marL="285750" indent="-285750">
              <a:buClr>
                <a:srgbClr val="EC7016"/>
              </a:buClr>
              <a:buFont typeface="Arial" panose="020F0502020204030204" pitchFamily="34" charset="0"/>
              <a:buChar char="•"/>
            </a:pPr>
            <a:endParaRPr lang="en-US">
              <a:solidFill>
                <a:srgbClr val="FFFFFF"/>
              </a:solidFill>
              <a:latin typeface="Franklin Gothic Book"/>
              <a:cs typeface="Calibri"/>
            </a:endParaRPr>
          </a:p>
        </p:txBody>
      </p:sp>
      <p:pic>
        <p:nvPicPr>
          <p:cNvPr id="5" name="Picture 4" descr="A diagram of a computer network&#10;&#10;Description automatically generated">
            <a:extLst>
              <a:ext uri="{FF2B5EF4-FFF2-40B4-BE49-F238E27FC236}">
                <a16:creationId xmlns:a16="http://schemas.microsoft.com/office/drawing/2014/main" id="{D96FA8A9-E0E5-C2A5-83FE-FF97A7996ECB}"/>
              </a:ext>
            </a:extLst>
          </p:cNvPr>
          <p:cNvPicPr>
            <a:picLocks noChangeAspect="1"/>
          </p:cNvPicPr>
          <p:nvPr/>
        </p:nvPicPr>
        <p:blipFill>
          <a:blip r:embed="rId4"/>
          <a:stretch>
            <a:fillRect/>
          </a:stretch>
        </p:blipFill>
        <p:spPr>
          <a:xfrm>
            <a:off x="5291015" y="757700"/>
            <a:ext cx="6211276" cy="5684525"/>
          </a:xfrm>
          <a:prstGeom prst="rect">
            <a:avLst/>
          </a:prstGeom>
        </p:spPr>
      </p:pic>
      <p:pic>
        <p:nvPicPr>
          <p:cNvPr id="3" name="Recording (76)">
            <a:hlinkClick r:id="" action="ppaction://media"/>
            <a:extLst>
              <a:ext uri="{FF2B5EF4-FFF2-40B4-BE49-F238E27FC236}">
                <a16:creationId xmlns:a16="http://schemas.microsoft.com/office/drawing/2014/main" id="{B0192A20-404D-E80B-40E7-A89EDCB7D5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9875" y="5823239"/>
            <a:ext cx="730250" cy="730250"/>
          </a:xfrm>
          <a:prstGeom prst="rect">
            <a:avLst/>
          </a:prstGeom>
        </p:spPr>
      </p:pic>
      <p:sp>
        <p:nvSpPr>
          <p:cNvPr id="6" name="TextBox 5">
            <a:extLst>
              <a:ext uri="{FF2B5EF4-FFF2-40B4-BE49-F238E27FC236}">
                <a16:creationId xmlns:a16="http://schemas.microsoft.com/office/drawing/2014/main" id="{36577E70-0709-AD9E-9208-122D9063A7F4}"/>
              </a:ext>
            </a:extLst>
          </p:cNvPr>
          <p:cNvSpPr txBox="1"/>
          <p:nvPr/>
        </p:nvSpPr>
        <p:spPr>
          <a:xfrm>
            <a:off x="1259705" y="6257559"/>
            <a:ext cx="148855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chemeClr val="bg1"/>
                </a:solidFill>
              </a:rPr>
              <a:t>Jacob Smith</a:t>
            </a:r>
          </a:p>
        </p:txBody>
      </p:sp>
    </p:spTree>
    <p:extLst>
      <p:ext uri="{BB962C8B-B14F-4D97-AF65-F5344CB8AC3E}">
        <p14:creationId xmlns:p14="http://schemas.microsoft.com/office/powerpoint/2010/main" val="1382878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93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2CFDFD6-24F2-93AF-443F-584111277766}"/>
              </a:ext>
            </a:extLst>
          </p:cNvPr>
          <p:cNvSpPr>
            <a:spLocks noGrp="1"/>
          </p:cNvSpPr>
          <p:nvPr>
            <p:ph type="title"/>
          </p:nvPr>
        </p:nvSpPr>
        <p:spPr>
          <a:xfrm>
            <a:off x="643467" y="516835"/>
            <a:ext cx="3448259" cy="1666501"/>
          </a:xfrm>
        </p:spPr>
        <p:txBody>
          <a:bodyPr vert="horz" lIns="91440" tIns="45720" rIns="91440" bIns="45720" rtlCol="0" anchor="b">
            <a:normAutofit/>
          </a:bodyPr>
          <a:lstStyle/>
          <a:p>
            <a:r>
              <a:rPr lang="en-US" sz="3700"/>
              <a:t>Enterprise Architecture and Diagram</a:t>
            </a:r>
          </a:p>
        </p:txBody>
      </p:sp>
      <p:cxnSp>
        <p:nvCxnSpPr>
          <p:cNvPr id="16" name="Straight Connector 1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5DDAB02-A117-7B41-D551-7EF0818C43CE}"/>
              </a:ext>
            </a:extLst>
          </p:cNvPr>
          <p:cNvSpPr>
            <a:spLocks noGrp="1"/>
          </p:cNvSpPr>
          <p:nvPr>
            <p:ph type="body" sz="half" idx="2"/>
          </p:nvPr>
        </p:nvSpPr>
        <p:spPr>
          <a:xfrm>
            <a:off x="643467" y="2546224"/>
            <a:ext cx="3448259" cy="3342747"/>
          </a:xfrm>
        </p:spPr>
        <p:txBody>
          <a:bodyPr vert="horz" lIns="0" tIns="45720" rIns="0" bIns="45720" rtlCol="0">
            <a:normAutofit/>
          </a:bodyPr>
          <a:lstStyle/>
          <a:p>
            <a:pPr marL="285750" indent="-285750">
              <a:lnSpc>
                <a:spcPct val="90000"/>
              </a:lnSpc>
              <a:spcBef>
                <a:spcPts val="1000"/>
              </a:spcBef>
              <a:spcAft>
                <a:spcPts val="0"/>
              </a:spcAft>
              <a:buFont typeface="Calibri" panose="020F0502020204030204" pitchFamily="34" charset="0"/>
              <a:buChar char="•"/>
            </a:pPr>
            <a:r>
              <a:rPr lang="en-US" sz="1300" b="1"/>
              <a:t>Location and Infrastructure:</a:t>
            </a:r>
            <a:endParaRPr lang="en-US" sz="1300"/>
          </a:p>
          <a:p>
            <a:pPr marL="742950" lvl="1" indent="-285750">
              <a:lnSpc>
                <a:spcPct val="90000"/>
              </a:lnSpc>
              <a:spcBef>
                <a:spcPts val="500"/>
              </a:spcBef>
              <a:spcAft>
                <a:spcPts val="0"/>
              </a:spcAft>
              <a:buFont typeface="Calibri" panose="020F0502020204030204" pitchFamily="34" charset="0"/>
              <a:buChar char="•"/>
            </a:pPr>
            <a:r>
              <a:rPr lang="en-US" sz="1300">
                <a:solidFill>
                  <a:srgbClr val="FFFFFF"/>
                </a:solidFill>
              </a:rPr>
              <a:t>Operates within a trailer office.</a:t>
            </a:r>
          </a:p>
          <a:p>
            <a:pPr marL="742950" lvl="1" indent="-285750">
              <a:lnSpc>
                <a:spcPct val="90000"/>
              </a:lnSpc>
              <a:spcBef>
                <a:spcPts val="500"/>
              </a:spcBef>
              <a:spcAft>
                <a:spcPts val="0"/>
              </a:spcAft>
              <a:buFont typeface="Calibri" panose="020F0502020204030204" pitchFamily="34" charset="0"/>
              <a:buChar char="•"/>
            </a:pPr>
            <a:r>
              <a:rPr lang="en-US" sz="1300">
                <a:solidFill>
                  <a:srgbClr val="FFFFFF"/>
                </a:solidFill>
              </a:rPr>
              <a:t>Core devices include a server, modem router, computers, fax machine, and printer.</a:t>
            </a:r>
          </a:p>
          <a:p>
            <a:pPr marL="285750" indent="-285750">
              <a:lnSpc>
                <a:spcPct val="90000"/>
              </a:lnSpc>
              <a:spcBef>
                <a:spcPts val="1000"/>
              </a:spcBef>
              <a:spcAft>
                <a:spcPts val="0"/>
              </a:spcAft>
              <a:buFont typeface="Calibri" panose="020F0502020204030204" pitchFamily="34" charset="0"/>
              <a:buChar char="•"/>
            </a:pPr>
            <a:r>
              <a:rPr lang="en-US" sz="1300" b="1"/>
              <a:t>Firewall and Security:</a:t>
            </a:r>
            <a:endParaRPr lang="en-US" sz="1300"/>
          </a:p>
          <a:p>
            <a:pPr marL="742950" lvl="1" indent="-285750">
              <a:lnSpc>
                <a:spcPct val="90000"/>
              </a:lnSpc>
              <a:spcBef>
                <a:spcPts val="500"/>
              </a:spcBef>
              <a:spcAft>
                <a:spcPts val="0"/>
              </a:spcAft>
              <a:buFont typeface="Calibri" panose="020F0502020204030204" pitchFamily="34" charset="0"/>
              <a:buChar char="•"/>
            </a:pPr>
            <a:r>
              <a:rPr lang="en-US" sz="1300">
                <a:solidFill>
                  <a:srgbClr val="FFFFFF"/>
                </a:solidFill>
              </a:rPr>
              <a:t>External firewall controls and routes data traffic.</a:t>
            </a:r>
          </a:p>
          <a:p>
            <a:pPr marL="742950" lvl="1" indent="-285750">
              <a:lnSpc>
                <a:spcPct val="90000"/>
              </a:lnSpc>
              <a:spcBef>
                <a:spcPts val="500"/>
              </a:spcBef>
              <a:spcAft>
                <a:spcPts val="0"/>
              </a:spcAft>
              <a:buFont typeface="Calibri" panose="020F0502020204030204" pitchFamily="34" charset="0"/>
              <a:buChar char="•"/>
            </a:pPr>
            <a:r>
              <a:rPr lang="en-US" sz="1300">
                <a:solidFill>
                  <a:srgbClr val="FFFFFF"/>
                </a:solidFill>
              </a:rPr>
              <a:t>Provides password-protected wireless access for authorized users.</a:t>
            </a:r>
          </a:p>
          <a:p>
            <a:pPr marL="285750" indent="-285750">
              <a:lnSpc>
                <a:spcPct val="90000"/>
              </a:lnSpc>
              <a:spcBef>
                <a:spcPts val="1000"/>
              </a:spcBef>
              <a:spcAft>
                <a:spcPts val="0"/>
              </a:spcAft>
              <a:buFont typeface="Calibri" panose="020F0502020204030204" pitchFamily="34" charset="0"/>
              <a:buChar char="•"/>
            </a:pPr>
            <a:r>
              <a:rPr lang="en-US" sz="1300" b="1"/>
              <a:t>Upcoming Upgrade:</a:t>
            </a:r>
            <a:endParaRPr lang="en-US" sz="1300"/>
          </a:p>
          <a:p>
            <a:pPr marL="742950" lvl="1" indent="-285750">
              <a:lnSpc>
                <a:spcPct val="90000"/>
              </a:lnSpc>
              <a:spcBef>
                <a:spcPts val="500"/>
              </a:spcBef>
              <a:spcAft>
                <a:spcPts val="0"/>
              </a:spcAft>
              <a:buFont typeface="Calibri" panose="020F0502020204030204" pitchFamily="34" charset="0"/>
              <a:buChar char="•"/>
            </a:pPr>
            <a:r>
              <a:rPr lang="en-US" sz="1300">
                <a:solidFill>
                  <a:srgbClr val="FFFFFF"/>
                </a:solidFill>
              </a:rPr>
              <a:t>Proposal to upgrade firewall for increased bandwidth speeds.</a:t>
            </a:r>
          </a:p>
          <a:p>
            <a:pPr>
              <a:lnSpc>
                <a:spcPct val="90000"/>
              </a:lnSpc>
              <a:buClr>
                <a:srgbClr val="EC7016"/>
              </a:buClr>
            </a:pPr>
            <a:endParaRPr lang="en-US" sz="1300"/>
          </a:p>
        </p:txBody>
      </p:sp>
      <p:pic>
        <p:nvPicPr>
          <p:cNvPr id="5" name="Picture 4" descr="A diagram of a computer system&#10;&#10;Description automatically generated">
            <a:extLst>
              <a:ext uri="{FF2B5EF4-FFF2-40B4-BE49-F238E27FC236}">
                <a16:creationId xmlns:a16="http://schemas.microsoft.com/office/drawing/2014/main" id="{875BA8FD-411F-7513-4579-203B73AF44B1}"/>
              </a:ext>
            </a:extLst>
          </p:cNvPr>
          <p:cNvPicPr>
            <a:picLocks noChangeAspect="1"/>
          </p:cNvPicPr>
          <p:nvPr/>
        </p:nvPicPr>
        <p:blipFill rotWithShape="1">
          <a:blip r:embed="rId4"/>
          <a:srcRect l="6772" r="14090" b="-2"/>
          <a:stretch/>
        </p:blipFill>
        <p:spPr>
          <a:xfrm>
            <a:off x="4446477" y="-138535"/>
            <a:ext cx="7537703" cy="6857990"/>
          </a:xfrm>
          <a:prstGeom prst="rect">
            <a:avLst/>
          </a:prstGeom>
        </p:spPr>
      </p:pic>
      <p:pic>
        <p:nvPicPr>
          <p:cNvPr id="3" name="Recording (75)">
            <a:hlinkClick r:id="" action="ppaction://media"/>
            <a:extLst>
              <a:ext uri="{FF2B5EF4-FFF2-40B4-BE49-F238E27FC236}">
                <a16:creationId xmlns:a16="http://schemas.microsoft.com/office/drawing/2014/main" id="{F8463843-0E46-8AF6-259C-6361A5E35D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0693" y="5823239"/>
            <a:ext cx="730250" cy="730250"/>
          </a:xfrm>
          <a:prstGeom prst="rect">
            <a:avLst/>
          </a:prstGeom>
        </p:spPr>
      </p:pic>
      <p:sp>
        <p:nvSpPr>
          <p:cNvPr id="7" name="TextBox 6">
            <a:extLst>
              <a:ext uri="{FF2B5EF4-FFF2-40B4-BE49-F238E27FC236}">
                <a16:creationId xmlns:a16="http://schemas.microsoft.com/office/drawing/2014/main" id="{56CD926B-900D-4157-9348-8278C68AEF77}"/>
              </a:ext>
            </a:extLst>
          </p:cNvPr>
          <p:cNvSpPr txBox="1"/>
          <p:nvPr/>
        </p:nvSpPr>
        <p:spPr>
          <a:xfrm>
            <a:off x="1097776" y="6276490"/>
            <a:ext cx="1488558"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Jacob Smith</a:t>
            </a:r>
          </a:p>
        </p:txBody>
      </p:sp>
    </p:spTree>
    <p:extLst>
      <p:ext uri="{BB962C8B-B14F-4D97-AF65-F5344CB8AC3E}">
        <p14:creationId xmlns:p14="http://schemas.microsoft.com/office/powerpoint/2010/main" val="25085026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342613" y="447597"/>
            <a:ext cx="6443247" cy="768714"/>
          </a:xfrm>
        </p:spPr>
        <p:txBody>
          <a:bodyPr>
            <a:normAutofit/>
          </a:bodyPr>
          <a:lstStyle/>
          <a:p>
            <a:r>
              <a:rPr lang="en-US" sz="4000"/>
              <a:t>Needs Assessment</a:t>
            </a: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
        <p:nvSpPr>
          <p:cNvPr id="5" name="Content Placeholder 2">
            <a:extLst>
              <a:ext uri="{FF2B5EF4-FFF2-40B4-BE49-F238E27FC236}">
                <a16:creationId xmlns:a16="http://schemas.microsoft.com/office/drawing/2014/main" id="{44FB34C8-9F1A-02A2-9286-2B1B050766F9}"/>
              </a:ext>
            </a:extLst>
          </p:cNvPr>
          <p:cNvSpPr>
            <a:spLocks/>
          </p:cNvSpPr>
          <p:nvPr/>
        </p:nvSpPr>
        <p:spPr>
          <a:xfrm>
            <a:off x="900454" y="1677794"/>
            <a:ext cx="2449217" cy="2817178"/>
          </a:xfrm>
          <a:prstGeom prst="rect">
            <a:avLst/>
          </a:prstGeom>
        </p:spPr>
        <p:txBody>
          <a:bodyPr vert="horz" lIns="0" tIns="45720" rIns="0" bIns="45720" rtlCol="0" anchor="t">
            <a:normAutofit/>
          </a:bodyPr>
          <a:lstStyle/>
          <a:p>
            <a:pPr defTabSz="640080">
              <a:spcAft>
                <a:spcPts val="600"/>
              </a:spcAft>
            </a:pPr>
            <a:r>
              <a:rPr lang="en-US" sz="1200" b="1">
                <a:latin typeface="Times New Roman"/>
                <a:cs typeface="Times New Roman"/>
              </a:rPr>
              <a:t>Wake FC's Objectives:</a:t>
            </a:r>
          </a:p>
          <a:p>
            <a:pPr marL="171450" indent="-171450">
              <a:spcAft>
                <a:spcPts val="600"/>
              </a:spcAft>
              <a:buFont typeface="Wingdings"/>
              <a:buChar char="§"/>
            </a:pPr>
            <a:r>
              <a:rPr lang="en-US" sz="1200">
                <a:latin typeface="Times New Roman"/>
                <a:cs typeface="Times New Roman"/>
              </a:rPr>
              <a:t>Player registration &amp; content management</a:t>
            </a:r>
          </a:p>
          <a:p>
            <a:pPr marL="171450" indent="-171450">
              <a:spcAft>
                <a:spcPts val="600"/>
              </a:spcAft>
              <a:buFont typeface="Wingdings"/>
              <a:buChar char="§"/>
            </a:pPr>
            <a:r>
              <a:rPr lang="en-US" sz="1200">
                <a:latin typeface="Times New Roman"/>
                <a:cs typeface="Times New Roman"/>
              </a:rPr>
              <a:t>Enhance network infrastructure</a:t>
            </a:r>
            <a:br>
              <a:rPr lang="en-US" sz="1200">
                <a:latin typeface="Times New Roman"/>
                <a:cs typeface="Times New Roman"/>
              </a:rPr>
            </a:br>
            <a:endParaRPr lang="en-US" sz="1200">
              <a:latin typeface="Times New Roman"/>
              <a:cs typeface="Times New Roman"/>
            </a:endParaRPr>
          </a:p>
          <a:p>
            <a:pPr>
              <a:spcAft>
                <a:spcPts val="600"/>
              </a:spcAft>
            </a:pPr>
            <a:r>
              <a:rPr lang="en-US" sz="1200" b="1">
                <a:latin typeface="Times New Roman"/>
                <a:cs typeface="Times New Roman"/>
              </a:rPr>
              <a:t>Stakeholder Analysis:</a:t>
            </a:r>
            <a:endParaRPr lang="en-US" sz="1200">
              <a:latin typeface="Times New Roman"/>
              <a:cs typeface="Times New Roman"/>
            </a:endParaRPr>
          </a:p>
          <a:p>
            <a:pPr marL="171450" indent="-171450">
              <a:spcAft>
                <a:spcPts val="600"/>
              </a:spcAft>
              <a:buFont typeface="Wingdings"/>
              <a:buChar char="§"/>
            </a:pPr>
            <a:r>
              <a:rPr lang="en-US" sz="1200">
                <a:latin typeface="Times New Roman"/>
                <a:cs typeface="Times New Roman"/>
              </a:rPr>
              <a:t>Key stakeholders: Board Members, Players, Coaches, Volunteers, IT support, Parents</a:t>
            </a:r>
          </a:p>
          <a:p>
            <a:pPr>
              <a:spcAft>
                <a:spcPts val="600"/>
              </a:spcAft>
            </a:pPr>
            <a:endParaRPr lang="en-US">
              <a:latin typeface="Franklin Gothic Book" panose="020F0502020204030204"/>
              <a:cs typeface="Times New Roman"/>
            </a:endParaRPr>
          </a:p>
        </p:txBody>
      </p:sp>
      <p:sp>
        <p:nvSpPr>
          <p:cNvPr id="7" name="Content Placeholder 2">
            <a:extLst>
              <a:ext uri="{FF2B5EF4-FFF2-40B4-BE49-F238E27FC236}">
                <a16:creationId xmlns:a16="http://schemas.microsoft.com/office/drawing/2014/main" id="{F699D169-5DA5-C138-C60C-5E9F0DDE788C}"/>
              </a:ext>
            </a:extLst>
          </p:cNvPr>
          <p:cNvSpPr>
            <a:spLocks/>
          </p:cNvSpPr>
          <p:nvPr/>
        </p:nvSpPr>
        <p:spPr>
          <a:xfrm>
            <a:off x="3567453" y="1714080"/>
            <a:ext cx="2449217" cy="2354535"/>
          </a:xfrm>
          <a:prstGeom prst="rect">
            <a:avLst/>
          </a:prstGeom>
        </p:spPr>
        <p:txBody>
          <a:bodyPr vert="horz" lIns="0" tIns="45720" rIns="0" bIns="45720" rtlCol="0" anchor="t">
            <a:normAutofit/>
          </a:bodyPr>
          <a:lstStyle/>
          <a:p>
            <a:pPr defTabSz="640080">
              <a:spcAft>
                <a:spcPts val="600"/>
              </a:spcAft>
            </a:pPr>
            <a:r>
              <a:rPr lang="en-US" sz="1200" b="1">
                <a:latin typeface="Times New Roman"/>
                <a:cs typeface="Times New Roman"/>
              </a:rPr>
              <a:t>Goals &amp; Objectives:</a:t>
            </a:r>
            <a:endParaRPr lang="en-US" sz="1200">
              <a:latin typeface="Times New Roman"/>
              <a:cs typeface="Times New Roman"/>
            </a:endParaRPr>
          </a:p>
          <a:p>
            <a:pPr marL="171450" indent="-171450" defTabSz="640080">
              <a:spcAft>
                <a:spcPts val="600"/>
              </a:spcAft>
              <a:buFont typeface="Wingdings,Sans-Serif"/>
              <a:buChar char="§"/>
            </a:pPr>
            <a:r>
              <a:rPr lang="en-US" sz="1200">
                <a:latin typeface="Times New Roman"/>
                <a:cs typeface="Times New Roman"/>
              </a:rPr>
              <a:t>Improve online presence</a:t>
            </a:r>
          </a:p>
          <a:p>
            <a:pPr marL="171450" indent="-171450" defTabSz="640080">
              <a:spcAft>
                <a:spcPts val="600"/>
              </a:spcAft>
              <a:buFont typeface="Wingdings,Sans-Serif"/>
              <a:buChar char="§"/>
            </a:pPr>
            <a:r>
              <a:rPr lang="en-US" sz="1200">
                <a:latin typeface="Times New Roman"/>
                <a:cs typeface="Times New Roman"/>
              </a:rPr>
              <a:t>User-friendly website</a:t>
            </a:r>
            <a:endParaRPr lang="en-US">
              <a:latin typeface="Franklin Gothic Book" panose="020F0502020204030204"/>
              <a:cs typeface="Times New Roman"/>
            </a:endParaRPr>
          </a:p>
          <a:p>
            <a:pPr defTabSz="640080">
              <a:spcAft>
                <a:spcPts val="600"/>
              </a:spcAft>
            </a:pPr>
            <a:r>
              <a:rPr lang="en-US" sz="1200" b="1">
                <a:latin typeface="Times New Roman"/>
                <a:cs typeface="Times New Roman"/>
              </a:rPr>
              <a:t>Methodology &amp; Process:</a:t>
            </a:r>
            <a:endParaRPr lang="en-US"/>
          </a:p>
          <a:p>
            <a:pPr marL="171450" indent="-171450" defTabSz="640080">
              <a:spcAft>
                <a:spcPts val="600"/>
              </a:spcAft>
              <a:buFont typeface="Wingdings"/>
              <a:buChar char="§"/>
            </a:pPr>
            <a:r>
              <a:rPr lang="en-US" sz="1200">
                <a:latin typeface="Times New Roman"/>
                <a:cs typeface="Times New Roman"/>
              </a:rPr>
              <a:t>Data collection strategies</a:t>
            </a:r>
            <a:endParaRPr lang="en-US" sz="1200" b="1">
              <a:latin typeface="Times New Roman"/>
              <a:cs typeface="Times New Roman"/>
            </a:endParaRPr>
          </a:p>
          <a:p>
            <a:pPr marL="171450" indent="-171450" defTabSz="640080">
              <a:spcAft>
                <a:spcPts val="600"/>
              </a:spcAft>
              <a:buFont typeface="Wingdings"/>
              <a:buChar char="§"/>
            </a:pPr>
            <a:r>
              <a:rPr lang="en-US" sz="1200">
                <a:latin typeface="Times New Roman"/>
                <a:cs typeface="Times New Roman"/>
              </a:rPr>
              <a:t>Ethical considerations, budgeting, timeline, details plans</a:t>
            </a:r>
            <a:endParaRPr lang="en-US" sz="1200" b="1">
              <a:latin typeface="Times New Roman"/>
              <a:cs typeface="Times New Roman"/>
            </a:endParaRPr>
          </a:p>
          <a:p>
            <a:pPr marL="171450" indent="-171450" defTabSz="640080">
              <a:spcAft>
                <a:spcPts val="600"/>
              </a:spcAft>
              <a:buFont typeface="Wingdings"/>
              <a:buChar char="§"/>
            </a:pPr>
            <a:r>
              <a:rPr lang="en-US" sz="1200">
                <a:latin typeface="Times New Roman"/>
                <a:cs typeface="Times New Roman"/>
              </a:rPr>
              <a:t>Constant evaluation and feedback</a:t>
            </a:r>
            <a:br>
              <a:rPr lang="en-US" sz="1200" b="1">
                <a:latin typeface="Times New Roman"/>
                <a:cs typeface="Times New Roman"/>
              </a:rPr>
            </a:br>
            <a:endParaRPr lang="en-US" sz="1200" b="1">
              <a:latin typeface="Times New Roman"/>
              <a:cs typeface="Times New Roman"/>
            </a:endParaRPr>
          </a:p>
          <a:p>
            <a:pPr>
              <a:spcAft>
                <a:spcPts val="600"/>
              </a:spcAft>
            </a:pPr>
            <a:endParaRPr lang="en-US"/>
          </a:p>
        </p:txBody>
      </p:sp>
      <p:pic>
        <p:nvPicPr>
          <p:cNvPr id="3" name="Needs Assessment Recording">
            <a:hlinkClick r:id="" action="ppaction://media"/>
            <a:extLst>
              <a:ext uri="{FF2B5EF4-FFF2-40B4-BE49-F238E27FC236}">
                <a16:creationId xmlns:a16="http://schemas.microsoft.com/office/drawing/2014/main" id="{51CF5E5A-6109-4434-369A-A4B54BA99D9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53400" y="6045292"/>
            <a:ext cx="730250" cy="730250"/>
          </a:xfrm>
          <a:prstGeom prst="rect">
            <a:avLst/>
          </a:prstGeom>
        </p:spPr>
      </p:pic>
      <p:sp>
        <p:nvSpPr>
          <p:cNvPr id="4" name="TextBox 3">
            <a:extLst>
              <a:ext uri="{FF2B5EF4-FFF2-40B4-BE49-F238E27FC236}">
                <a16:creationId xmlns:a16="http://schemas.microsoft.com/office/drawing/2014/main" id="{D47C5959-F0BF-1EFE-5B3F-5933218EAC51}"/>
              </a:ext>
            </a:extLst>
          </p:cNvPr>
          <p:cNvSpPr txBox="1"/>
          <p:nvPr/>
        </p:nvSpPr>
        <p:spPr>
          <a:xfrm>
            <a:off x="10595435" y="6529321"/>
            <a:ext cx="1034248"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Times New Roman"/>
                <a:cs typeface="Times New Roman"/>
              </a:rPr>
              <a:t>Toni Coleman</a:t>
            </a:r>
            <a:endParaRPr lang="en-US" sz="1000"/>
          </a:p>
        </p:txBody>
      </p:sp>
    </p:spTree>
    <p:extLst>
      <p:ext uri="{BB962C8B-B14F-4D97-AF65-F5344CB8AC3E}">
        <p14:creationId xmlns:p14="http://schemas.microsoft.com/office/powerpoint/2010/main" val="3912747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7A5F140-392B-F4DC-9EA6-557DE1499479}"/>
              </a:ext>
            </a:extLst>
          </p:cNvPr>
          <p:cNvSpPr>
            <a:spLocks noGrp="1"/>
          </p:cNvSpPr>
          <p:nvPr>
            <p:ph type="title"/>
          </p:nvPr>
        </p:nvSpPr>
        <p:spPr>
          <a:xfrm>
            <a:off x="643467" y="516835"/>
            <a:ext cx="3448259" cy="1666501"/>
          </a:xfrm>
        </p:spPr>
        <p:txBody>
          <a:bodyPr vert="horz" lIns="91440" tIns="45720" rIns="91440" bIns="45720" rtlCol="0" anchor="b">
            <a:normAutofit/>
          </a:bodyPr>
          <a:lstStyle/>
          <a:p>
            <a:r>
              <a:rPr lang="en-US" sz="4000">
                <a:solidFill>
                  <a:srgbClr val="FFFFFF"/>
                </a:solidFill>
              </a:rPr>
              <a:t>Risk Assessment</a:t>
            </a:r>
          </a:p>
        </p:txBody>
      </p:sp>
      <p:cxnSp>
        <p:nvCxnSpPr>
          <p:cNvPr id="17" name="Straight Connector 16">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A2D0737-2118-427F-E4D8-5BE498C036B6}"/>
              </a:ext>
            </a:extLst>
          </p:cNvPr>
          <p:cNvSpPr>
            <a:spLocks/>
          </p:cNvSpPr>
          <p:nvPr/>
        </p:nvSpPr>
        <p:spPr>
          <a:xfrm>
            <a:off x="643467" y="2546224"/>
            <a:ext cx="3270222" cy="3271533"/>
          </a:xfrm>
          <a:prstGeom prst="rect">
            <a:avLst/>
          </a:prstGeom>
        </p:spPr>
        <p:txBody>
          <a:bodyPr vert="horz" lIns="0" tIns="45720" rIns="0" bIns="45720" rtlCol="0" anchor="t">
            <a:normAutofit/>
          </a:bodyPr>
          <a:lstStyle/>
          <a:p>
            <a:pPr>
              <a:lnSpc>
                <a:spcPct val="90000"/>
              </a:lnSpc>
              <a:spcAft>
                <a:spcPts val="600"/>
              </a:spcAft>
              <a:buFont typeface="Calibri" panose="020F0502020204030204" pitchFamily="34" charset="0"/>
            </a:pPr>
            <a:r>
              <a:rPr lang="en-US" sz="1200" b="1">
                <a:solidFill>
                  <a:srgbClr val="FFFFFF"/>
                </a:solidFill>
                <a:latin typeface="Times New Roman"/>
                <a:cs typeface="Times New Roman"/>
              </a:rPr>
              <a:t>Cyber Threats: </a:t>
            </a:r>
            <a:endParaRPr lang="en-US">
              <a:solidFill>
                <a:srgbClr val="FFFFFF"/>
              </a:solidFill>
              <a:latin typeface="Franklin Gothic Book" panose="020F0502020204030204"/>
              <a:cs typeface="Times New Roman"/>
            </a:endParaRPr>
          </a:p>
          <a:p>
            <a:pPr marL="171450" indent="-171450">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Cybersecurity measures</a:t>
            </a:r>
            <a:endParaRPr lang="en-US"/>
          </a:p>
          <a:p>
            <a:pPr>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 Security audits &amp; updates</a:t>
            </a:r>
          </a:p>
          <a:p>
            <a:pPr>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Employee training on cybersecurity best practices</a:t>
            </a:r>
          </a:p>
          <a:p>
            <a:pPr>
              <a:lnSpc>
                <a:spcPct val="90000"/>
              </a:lnSpc>
              <a:spcAft>
                <a:spcPts val="600"/>
              </a:spcAft>
              <a:buFont typeface="Calibri" panose="020F0502020204030204" pitchFamily="34" charset="0"/>
            </a:pPr>
            <a:r>
              <a:rPr lang="en-US" sz="1200" b="1">
                <a:solidFill>
                  <a:srgbClr val="FFFFFF"/>
                </a:solidFill>
                <a:latin typeface="Times New Roman"/>
                <a:cs typeface="Times New Roman"/>
              </a:rPr>
              <a:t>Limited Budget:</a:t>
            </a:r>
          </a:p>
          <a:p>
            <a:pPr>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External funding </a:t>
            </a:r>
            <a:r>
              <a:rPr lang="en-US" sz="1200">
                <a:solidFill>
                  <a:schemeClr val="tx1">
                    <a:lumMod val="75000"/>
                    <a:lumOff val="25000"/>
                  </a:schemeClr>
                </a:solidFill>
                <a:latin typeface="Times New Roman"/>
                <a:cs typeface="Times New Roman"/>
              </a:rPr>
              <a:t>opportunities</a:t>
            </a:r>
          </a:p>
          <a:p>
            <a:pPr>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Infrastructure </a:t>
            </a:r>
            <a:r>
              <a:rPr lang="en-US" sz="1200">
                <a:solidFill>
                  <a:schemeClr val="tx1">
                    <a:lumMod val="75000"/>
                    <a:lumOff val="25000"/>
                  </a:schemeClr>
                </a:solidFill>
                <a:latin typeface="Times New Roman"/>
                <a:cs typeface="Times New Roman"/>
              </a:rPr>
              <a:t>upgrades</a:t>
            </a:r>
          </a:p>
          <a:p>
            <a:pPr>
              <a:lnSpc>
                <a:spcPct val="90000"/>
              </a:lnSpc>
              <a:spcAft>
                <a:spcPts val="600"/>
              </a:spcAft>
              <a:buFont typeface="Wingdings" panose="020F0502020204030204" pitchFamily="34" charset="0"/>
              <a:buChar char="§"/>
            </a:pPr>
            <a:r>
              <a:rPr lang="en-US" sz="1200">
                <a:solidFill>
                  <a:srgbClr val="FFFFFF"/>
                </a:solidFill>
                <a:latin typeface="Times New Roman"/>
                <a:cs typeface="Times New Roman"/>
              </a:rPr>
              <a:t>Cost-effective solutions &amp; partnerships</a:t>
            </a:r>
          </a:p>
          <a:p>
            <a:pPr marL="0" indent="0">
              <a:lnSpc>
                <a:spcPct val="90000"/>
              </a:lnSpc>
              <a:spcAft>
                <a:spcPts val="600"/>
              </a:spcAft>
              <a:buFont typeface="Calibri" panose="020F0502020204030204" pitchFamily="34" charset="0"/>
              <a:buNone/>
            </a:pPr>
            <a:endParaRPr lang="en-US">
              <a:solidFill>
                <a:srgbClr val="FFFFFF"/>
              </a:solidFill>
            </a:endParaRPr>
          </a:p>
        </p:txBody>
      </p:sp>
      <p:sp>
        <p:nvSpPr>
          <p:cNvPr id="6" name="Content Placeholder 2">
            <a:extLst>
              <a:ext uri="{FF2B5EF4-FFF2-40B4-BE49-F238E27FC236}">
                <a16:creationId xmlns:a16="http://schemas.microsoft.com/office/drawing/2014/main" id="{A97E69FC-60FD-82D8-CD4B-FD5C67DFCE5D}"/>
              </a:ext>
            </a:extLst>
          </p:cNvPr>
          <p:cNvSpPr txBox="1">
            <a:spLocks/>
          </p:cNvSpPr>
          <p:nvPr/>
        </p:nvSpPr>
        <p:spPr>
          <a:xfrm>
            <a:off x="4904083" y="1834277"/>
            <a:ext cx="2389686" cy="3551396"/>
          </a:xfrm>
          <a:prstGeom prst="rect">
            <a:avLst/>
          </a:prstGeom>
        </p:spPr>
        <p:txBody>
          <a:bodyPr vert="horz" lIns="0" tIns="45720" rIns="0" bIns="45720" rtlCol="0" anchor="t">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defTabSz="640080">
              <a:lnSpc>
                <a:spcPct val="100000"/>
              </a:lnSpc>
              <a:spcBef>
                <a:spcPts val="840"/>
              </a:spcBef>
              <a:spcAft>
                <a:spcPts val="140"/>
              </a:spcAft>
              <a:buNone/>
            </a:pPr>
            <a:r>
              <a:rPr lang="en-US" sz="1200" b="1" kern="1200">
                <a:latin typeface="Times New Roman"/>
                <a:ea typeface="+mn-ea"/>
                <a:cs typeface="Times New Roman"/>
              </a:rPr>
              <a:t>Single Server Dependency: </a:t>
            </a:r>
            <a:endParaRPr lang="en-US" sz="1200" b="1"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kern="1200">
                <a:latin typeface="Times New Roman"/>
                <a:ea typeface="+mn-ea"/>
                <a:cs typeface="Times New Roman"/>
              </a:rPr>
              <a:t> Introduce redundancy measures (backup servers, cloud-based solutions)</a:t>
            </a:r>
            <a:endParaRPr lang="en-US" sz="1200"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a:latin typeface="Times New Roman"/>
                <a:cs typeface="Times New Roman"/>
              </a:rPr>
              <a:t>Regular</a:t>
            </a:r>
            <a:r>
              <a:rPr lang="en-US" sz="1200" kern="1200">
                <a:latin typeface="Times New Roman"/>
                <a:ea typeface="+mn-ea"/>
                <a:cs typeface="Times New Roman"/>
              </a:rPr>
              <a:t> </a:t>
            </a:r>
            <a:r>
              <a:rPr lang="en-US" sz="1200">
                <a:latin typeface="Times New Roman"/>
                <a:cs typeface="Times New Roman"/>
              </a:rPr>
              <a:t>backup</a:t>
            </a:r>
            <a:r>
              <a:rPr lang="en-US" sz="1200" kern="1200">
                <a:latin typeface="Times New Roman"/>
                <a:ea typeface="+mn-ea"/>
                <a:cs typeface="Times New Roman"/>
              </a:rPr>
              <a:t> data to prevent loss</a:t>
            </a:r>
            <a:endParaRPr lang="en-US" sz="1200"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kern="1200">
                <a:latin typeface="Times New Roman"/>
                <a:ea typeface="+mn-ea"/>
                <a:cs typeface="Times New Roman"/>
              </a:rPr>
              <a:t>Develop a disaster recovery plan</a:t>
            </a:r>
            <a:endParaRPr lang="en-US" sz="1200" kern="1200">
              <a:latin typeface="Times New Roman"/>
              <a:cs typeface="Times New Roman"/>
            </a:endParaRPr>
          </a:p>
          <a:p>
            <a:pPr marL="0" indent="0" defTabSz="640080">
              <a:lnSpc>
                <a:spcPct val="100000"/>
              </a:lnSpc>
              <a:spcBef>
                <a:spcPts val="840"/>
              </a:spcBef>
              <a:spcAft>
                <a:spcPts val="140"/>
              </a:spcAft>
              <a:buNone/>
            </a:pPr>
            <a:r>
              <a:rPr lang="en-US" sz="1200" b="1" kern="1200">
                <a:latin typeface="Times New Roman"/>
                <a:ea typeface="+mn-ea"/>
                <a:cs typeface="Times New Roman"/>
              </a:rPr>
              <a:t>Competition from Other Sports Clubs:</a:t>
            </a:r>
            <a:endParaRPr lang="en-US" sz="1200" b="1"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a:latin typeface="Times New Roman"/>
                <a:cs typeface="Times New Roman"/>
              </a:rPr>
              <a:t>Monitor</a:t>
            </a:r>
            <a:r>
              <a:rPr lang="en-US" sz="1200" kern="1200">
                <a:latin typeface="Times New Roman"/>
                <a:ea typeface="+mn-ea"/>
                <a:cs typeface="Times New Roman"/>
              </a:rPr>
              <a:t> competitor's online presence</a:t>
            </a:r>
            <a:endParaRPr lang="en-US" sz="1200"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kern="1200">
                <a:latin typeface="Times New Roman"/>
                <a:ea typeface="+mn-ea"/>
                <a:cs typeface="Times New Roman"/>
              </a:rPr>
              <a:t>Regular </a:t>
            </a:r>
            <a:r>
              <a:rPr lang="en-US" sz="1200">
                <a:latin typeface="Times New Roman"/>
                <a:cs typeface="Times New Roman"/>
              </a:rPr>
              <a:t>updates</a:t>
            </a:r>
            <a:r>
              <a:rPr lang="en-US" sz="1200" kern="1200">
                <a:latin typeface="Times New Roman"/>
                <a:ea typeface="+mn-ea"/>
                <a:cs typeface="Times New Roman"/>
              </a:rPr>
              <a:t> </a:t>
            </a:r>
            <a:r>
              <a:rPr lang="en-US" sz="1200">
                <a:latin typeface="Times New Roman"/>
                <a:cs typeface="Times New Roman"/>
              </a:rPr>
              <a:t>of</a:t>
            </a:r>
            <a:r>
              <a:rPr lang="en-US" sz="1200" kern="1200">
                <a:latin typeface="Times New Roman"/>
                <a:ea typeface="+mn-ea"/>
                <a:cs typeface="Times New Roman"/>
              </a:rPr>
              <a:t> website features (user surveys)</a:t>
            </a:r>
            <a:endParaRPr lang="en-US" sz="1200"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r>
              <a:rPr lang="en-US" sz="1200" kern="1200">
                <a:latin typeface="Times New Roman"/>
                <a:ea typeface="+mn-ea"/>
                <a:cs typeface="Times New Roman"/>
              </a:rPr>
              <a:t>Develop a disaster recovery plan</a:t>
            </a:r>
            <a:endParaRPr lang="en-US" sz="1200" kern="1200">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endParaRPr lang="en-US" sz="840" b="1" kern="1200">
              <a:solidFill>
                <a:schemeClr val="tx1">
                  <a:lumMod val="75000"/>
                  <a:lumOff val="25000"/>
                </a:schemeClr>
              </a:solidFill>
              <a:latin typeface="Times New Roman"/>
              <a:cs typeface="Times New Roman"/>
            </a:endParaRPr>
          </a:p>
          <a:p>
            <a:pPr marL="63500" indent="-63500" defTabSz="640080">
              <a:lnSpc>
                <a:spcPct val="100000"/>
              </a:lnSpc>
              <a:spcBef>
                <a:spcPts val="840"/>
              </a:spcBef>
              <a:spcAft>
                <a:spcPts val="140"/>
              </a:spcAft>
              <a:buFont typeface="Wingdings" panose="020F0502020204030204" pitchFamily="34" charset="0"/>
              <a:buChar char="§"/>
            </a:pPr>
            <a:endParaRPr lang="en-US" sz="840" kern="1200">
              <a:solidFill>
                <a:schemeClr val="tx1">
                  <a:lumMod val="75000"/>
                  <a:lumOff val="25000"/>
                </a:schemeClr>
              </a:solidFill>
              <a:latin typeface="Times New Roman"/>
              <a:cs typeface="Times New Roman"/>
            </a:endParaRPr>
          </a:p>
          <a:p>
            <a:pPr marL="0" indent="0">
              <a:buNone/>
            </a:pPr>
            <a:endParaRPr lang="en-US"/>
          </a:p>
        </p:txBody>
      </p:sp>
      <p:pic>
        <p:nvPicPr>
          <p:cNvPr id="4" name="Risk Assessment Recording">
            <a:hlinkClick r:id="" action="ppaction://media"/>
            <a:extLst>
              <a:ext uri="{FF2B5EF4-FFF2-40B4-BE49-F238E27FC236}">
                <a16:creationId xmlns:a16="http://schemas.microsoft.com/office/drawing/2014/main" id="{CE835307-9D0D-3E8B-CCDF-2695C460ED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5594" y="6037894"/>
            <a:ext cx="730250" cy="730250"/>
          </a:xfrm>
          <a:prstGeom prst="rect">
            <a:avLst/>
          </a:prstGeom>
        </p:spPr>
      </p:pic>
      <p:sp>
        <p:nvSpPr>
          <p:cNvPr id="7" name="TextBox 6">
            <a:extLst>
              <a:ext uri="{FF2B5EF4-FFF2-40B4-BE49-F238E27FC236}">
                <a16:creationId xmlns:a16="http://schemas.microsoft.com/office/drawing/2014/main" id="{DE62BEE7-2800-9005-37CB-CA4108C4C4AA}"/>
              </a:ext>
            </a:extLst>
          </p:cNvPr>
          <p:cNvSpPr txBox="1"/>
          <p:nvPr/>
        </p:nvSpPr>
        <p:spPr>
          <a:xfrm>
            <a:off x="10518047" y="6566851"/>
            <a:ext cx="1034248"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latin typeface="Times New Roman"/>
                <a:cs typeface="Times New Roman"/>
              </a:rPr>
              <a:t>Toni Coleman</a:t>
            </a:r>
            <a:endParaRPr lang="en-US" sz="1000"/>
          </a:p>
        </p:txBody>
      </p:sp>
    </p:spTree>
    <p:extLst>
      <p:ext uri="{BB962C8B-B14F-4D97-AF65-F5344CB8AC3E}">
        <p14:creationId xmlns:p14="http://schemas.microsoft.com/office/powerpoint/2010/main" val="7292893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6C9846-B5AB-4E52-988D-F7E5865C9E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3D7E8E-8467-4198-87E0-ADC1B60467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EFD660F-913E-4870-2E05-94CDE7934189}"/>
              </a:ext>
            </a:extLst>
          </p:cNvPr>
          <p:cNvSpPr>
            <a:spLocks noGrp="1"/>
          </p:cNvSpPr>
          <p:nvPr>
            <p:ph type="title"/>
          </p:nvPr>
        </p:nvSpPr>
        <p:spPr>
          <a:xfrm>
            <a:off x="1066800" y="5252936"/>
            <a:ext cx="10058400" cy="1028715"/>
          </a:xfrm>
        </p:spPr>
        <p:txBody>
          <a:bodyPr>
            <a:normAutofit/>
          </a:bodyPr>
          <a:lstStyle/>
          <a:p>
            <a:pPr algn="ctr"/>
            <a:r>
              <a:rPr lang="en-US">
                <a:solidFill>
                  <a:schemeClr val="bg1"/>
                </a:solidFill>
              </a:rPr>
              <a:t>Gap Analysis</a:t>
            </a:r>
          </a:p>
        </p:txBody>
      </p:sp>
      <p:sp>
        <p:nvSpPr>
          <p:cNvPr id="3" name="Content Placeholder 2">
            <a:extLst>
              <a:ext uri="{FF2B5EF4-FFF2-40B4-BE49-F238E27FC236}">
                <a16:creationId xmlns:a16="http://schemas.microsoft.com/office/drawing/2014/main" id="{78463521-4065-EA94-FD1E-EC58FA33A53E}"/>
              </a:ext>
            </a:extLst>
          </p:cNvPr>
          <p:cNvSpPr>
            <a:spLocks/>
          </p:cNvSpPr>
          <p:nvPr/>
        </p:nvSpPr>
        <p:spPr>
          <a:xfrm>
            <a:off x="643466" y="738854"/>
            <a:ext cx="4519815" cy="3428469"/>
          </a:xfrm>
          <a:prstGeom prst="rect">
            <a:avLst/>
          </a:prstGeom>
        </p:spPr>
        <p:txBody>
          <a:bodyPr>
            <a:normAutofit/>
          </a:bodyPr>
          <a:lstStyle/>
          <a:p>
            <a:pPr defTabSz="868680" fontAlgn="base">
              <a:spcAft>
                <a:spcPts val="600"/>
              </a:spcAft>
            </a:pPr>
            <a:r>
              <a:rPr lang="en-US" sz="1710" b="1" kern="1200">
                <a:solidFill>
                  <a:srgbClr val="000000"/>
                </a:solidFill>
                <a:latin typeface="Times New Roman" panose="02020603050405020304" pitchFamily="18" charset="0"/>
                <a:ea typeface="+mn-ea"/>
                <a:cs typeface="+mn-cs"/>
              </a:rPr>
              <a:t>Gap Analysis:</a:t>
            </a:r>
            <a:r>
              <a:rPr lang="en-US" sz="1710" kern="1200">
                <a:solidFill>
                  <a:srgbClr val="000000"/>
                </a:solidFill>
                <a:latin typeface="Times New Roman" panose="02020603050405020304" pitchFamily="18" charset="0"/>
                <a:ea typeface="+mn-ea"/>
                <a:cs typeface="+mn-cs"/>
              </a:rPr>
              <a:t>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Project Management Tools Gap:</a:t>
            </a:r>
            <a:r>
              <a:rPr lang="en-US" sz="1710" kern="1200">
                <a:solidFill>
                  <a:srgbClr val="000000"/>
                </a:solidFill>
                <a:latin typeface="Times New Roman" panose="02020603050405020304" pitchFamily="18" charset="0"/>
                <a:ea typeface="+mn-ea"/>
                <a:cs typeface="+mn-cs"/>
              </a:rPr>
              <a:t> Current tools lack advanced project tracking features.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Communication Gap:</a:t>
            </a:r>
            <a:r>
              <a:rPr lang="en-US" sz="1710" kern="1200">
                <a:solidFill>
                  <a:srgbClr val="000000"/>
                </a:solidFill>
                <a:latin typeface="Times New Roman" panose="02020603050405020304" pitchFamily="18" charset="0"/>
                <a:ea typeface="+mn-ea"/>
                <a:cs typeface="+mn-cs"/>
              </a:rPr>
              <a:t> Reliance on email slows down communication and hampers collaboration.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Resource Allocation Gap:</a:t>
            </a:r>
            <a:r>
              <a:rPr lang="en-US" sz="1710" kern="1200">
                <a:solidFill>
                  <a:srgbClr val="000000"/>
                </a:solidFill>
                <a:latin typeface="Times New Roman" panose="02020603050405020304" pitchFamily="18" charset="0"/>
                <a:ea typeface="+mn-ea"/>
                <a:cs typeface="+mn-cs"/>
              </a:rPr>
              <a:t> Manual assignment leads to uneven workloads and delays.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Documentation Gap:</a:t>
            </a:r>
            <a:r>
              <a:rPr lang="en-US" sz="1710" kern="1200">
                <a:solidFill>
                  <a:srgbClr val="000000"/>
                </a:solidFill>
                <a:latin typeface="Times New Roman" panose="02020603050405020304" pitchFamily="18" charset="0"/>
                <a:ea typeface="+mn-ea"/>
                <a:cs typeface="+mn-cs"/>
              </a:rPr>
              <a:t> Limited documentation impacts knowledge transfer and onboarding. </a:t>
            </a:r>
          </a:p>
          <a:p>
            <a:pPr>
              <a:spcAft>
                <a:spcPts val="600"/>
              </a:spcAft>
            </a:pPr>
            <a:endParaRPr lang="en-US"/>
          </a:p>
        </p:txBody>
      </p:sp>
      <p:sp>
        <p:nvSpPr>
          <p:cNvPr id="4" name="TextBox 3">
            <a:extLst>
              <a:ext uri="{FF2B5EF4-FFF2-40B4-BE49-F238E27FC236}">
                <a16:creationId xmlns:a16="http://schemas.microsoft.com/office/drawing/2014/main" id="{C3F82F26-2EDD-3AD8-9D64-194520551F03}"/>
              </a:ext>
            </a:extLst>
          </p:cNvPr>
          <p:cNvSpPr txBox="1"/>
          <p:nvPr/>
        </p:nvSpPr>
        <p:spPr>
          <a:xfrm>
            <a:off x="5675440" y="738853"/>
            <a:ext cx="5868503" cy="3122393"/>
          </a:xfrm>
          <a:prstGeom prst="rect">
            <a:avLst/>
          </a:prstGeom>
          <a:noFill/>
        </p:spPr>
        <p:txBody>
          <a:bodyPr wrap="square" rtlCol="0">
            <a:spAutoFit/>
          </a:bodyPr>
          <a:lstStyle/>
          <a:p>
            <a:pPr defTabSz="868680" fontAlgn="base">
              <a:spcAft>
                <a:spcPts val="600"/>
              </a:spcAft>
            </a:pPr>
            <a:r>
              <a:rPr lang="en-US" sz="1710" b="1" kern="1200">
                <a:solidFill>
                  <a:srgbClr val="000000"/>
                </a:solidFill>
                <a:latin typeface="Times New Roman" panose="02020603050405020304" pitchFamily="18" charset="0"/>
                <a:ea typeface="+mn-ea"/>
                <a:cs typeface="+mn-cs"/>
              </a:rPr>
              <a:t>Action Plan:</a:t>
            </a:r>
            <a:r>
              <a:rPr lang="en-US" sz="1710" kern="1200">
                <a:solidFill>
                  <a:srgbClr val="000000"/>
                </a:solidFill>
                <a:latin typeface="Times New Roman" panose="02020603050405020304" pitchFamily="18" charset="0"/>
                <a:ea typeface="+mn-ea"/>
                <a:cs typeface="+mn-cs"/>
              </a:rPr>
              <a:t>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Upgrade Project Management Tools:</a:t>
            </a:r>
            <a:r>
              <a:rPr lang="en-US" sz="1710" kern="1200">
                <a:solidFill>
                  <a:srgbClr val="000000"/>
                </a:solidFill>
                <a:latin typeface="Times New Roman" panose="02020603050405020304" pitchFamily="18" charset="0"/>
                <a:ea typeface="+mn-ea"/>
                <a:cs typeface="+mn-cs"/>
              </a:rPr>
              <a:t> Research and implement a robust project management tool.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Communication Platform:</a:t>
            </a:r>
            <a:r>
              <a:rPr lang="en-US" sz="1710" kern="1200">
                <a:solidFill>
                  <a:srgbClr val="000000"/>
                </a:solidFill>
                <a:latin typeface="Times New Roman" panose="02020603050405020304" pitchFamily="18" charset="0"/>
                <a:ea typeface="+mn-ea"/>
                <a:cs typeface="+mn-cs"/>
              </a:rPr>
              <a:t> Introduce a real-time messaging platform for team communication.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Automate Resource Allocation:</a:t>
            </a:r>
            <a:r>
              <a:rPr lang="en-US" sz="1710" kern="1200">
                <a:solidFill>
                  <a:srgbClr val="000000"/>
                </a:solidFill>
                <a:latin typeface="Times New Roman" panose="02020603050405020304" pitchFamily="18" charset="0"/>
                <a:ea typeface="+mn-ea"/>
                <a:cs typeface="+mn-cs"/>
              </a:rPr>
              <a:t> Invest in a resource management system for automated task assignment. </a:t>
            </a:r>
          </a:p>
          <a:p>
            <a:pPr defTabSz="868680" fontAlgn="base">
              <a:spcAft>
                <a:spcPts val="600"/>
              </a:spcAft>
              <a:buFont typeface="Arial" panose="020B0604020202020204" pitchFamily="34" charset="0"/>
              <a:buChar char="•"/>
            </a:pPr>
            <a:r>
              <a:rPr lang="en-US" sz="1710" b="1" kern="1200">
                <a:solidFill>
                  <a:srgbClr val="000000"/>
                </a:solidFill>
                <a:latin typeface="Times New Roman" panose="02020603050405020304" pitchFamily="18" charset="0"/>
                <a:ea typeface="+mn-ea"/>
                <a:cs typeface="+mn-cs"/>
              </a:rPr>
              <a:t>Documentation System:</a:t>
            </a:r>
            <a:r>
              <a:rPr lang="en-US" sz="1710" kern="1200">
                <a:solidFill>
                  <a:srgbClr val="000000"/>
                </a:solidFill>
                <a:latin typeface="Times New Roman" panose="02020603050405020304" pitchFamily="18" charset="0"/>
                <a:ea typeface="+mn-ea"/>
                <a:cs typeface="+mn-cs"/>
              </a:rPr>
              <a:t> Implement a knowledge-sharing platform and encourage documentation. </a:t>
            </a:r>
          </a:p>
          <a:p>
            <a:pPr>
              <a:spcAft>
                <a:spcPts val="600"/>
              </a:spcAft>
            </a:pPr>
            <a:endParaRPr lang="en-US"/>
          </a:p>
        </p:txBody>
      </p:sp>
      <p:pic>
        <p:nvPicPr>
          <p:cNvPr id="5" name="mix_1m20s (audio-joiner.com)">
            <a:hlinkClick r:id="" action="ppaction://media"/>
            <a:extLst>
              <a:ext uri="{FF2B5EF4-FFF2-40B4-BE49-F238E27FC236}">
                <a16:creationId xmlns:a16="http://schemas.microsoft.com/office/drawing/2014/main" id="{13DF71D3-827D-5A7B-6F63-1379E69C59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18859" y="5694830"/>
            <a:ext cx="442121" cy="442121"/>
          </a:xfrm>
          <a:prstGeom prst="rect">
            <a:avLst/>
          </a:prstGeom>
        </p:spPr>
      </p:pic>
      <p:sp>
        <p:nvSpPr>
          <p:cNvPr id="6" name="TextBox 5">
            <a:extLst>
              <a:ext uri="{FF2B5EF4-FFF2-40B4-BE49-F238E27FC236}">
                <a16:creationId xmlns:a16="http://schemas.microsoft.com/office/drawing/2014/main" id="{9C0F3749-EC48-89F6-441F-21090967B799}"/>
              </a:ext>
            </a:extLst>
          </p:cNvPr>
          <p:cNvSpPr txBox="1"/>
          <p:nvPr/>
        </p:nvSpPr>
        <p:spPr>
          <a:xfrm>
            <a:off x="10818859" y="6198870"/>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chemeClr val="bg1"/>
                </a:solidFill>
              </a:rPr>
              <a:t>Jacob Smith</a:t>
            </a:r>
          </a:p>
        </p:txBody>
      </p:sp>
    </p:spTree>
    <p:extLst>
      <p:ext uri="{BB962C8B-B14F-4D97-AF65-F5344CB8AC3E}">
        <p14:creationId xmlns:p14="http://schemas.microsoft.com/office/powerpoint/2010/main" val="1432788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52" name="Straight Connector 5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7E60C4A-8E03-9203-995E-9E30BB04B959}"/>
              </a:ext>
            </a:extLst>
          </p:cNvPr>
          <p:cNvSpPr>
            <a:spLocks noGrp="1"/>
          </p:cNvSpPr>
          <p:nvPr>
            <p:ph type="title"/>
          </p:nvPr>
        </p:nvSpPr>
        <p:spPr>
          <a:xfrm>
            <a:off x="5131160" y="301175"/>
            <a:ext cx="5977937" cy="1666501"/>
          </a:xfrm>
        </p:spPr>
        <p:txBody>
          <a:bodyPr vert="horz" lIns="91440" tIns="45720" rIns="91440" bIns="45720" rtlCol="0" anchor="b">
            <a:normAutofit/>
          </a:bodyPr>
          <a:lstStyle/>
          <a:p>
            <a:r>
              <a:rPr lang="en-US" sz="4000">
                <a:solidFill>
                  <a:srgbClr val="FFFFFF"/>
                </a:solidFill>
              </a:rPr>
              <a:t>S.W.O.T Analysis</a:t>
            </a:r>
          </a:p>
        </p:txBody>
      </p:sp>
      <p:pic>
        <p:nvPicPr>
          <p:cNvPr id="45" name="Picture 44" descr="A 3D pattern of ring shapes connected by lines">
            <a:extLst>
              <a:ext uri="{FF2B5EF4-FFF2-40B4-BE49-F238E27FC236}">
                <a16:creationId xmlns:a16="http://schemas.microsoft.com/office/drawing/2014/main" id="{4E86878F-D289-46CD-472F-EA2A2B1A057D}"/>
              </a:ext>
            </a:extLst>
          </p:cNvPr>
          <p:cNvPicPr>
            <a:picLocks noChangeAspect="1"/>
          </p:cNvPicPr>
          <p:nvPr/>
        </p:nvPicPr>
        <p:blipFill rotWithShape="1">
          <a:blip r:embed="rId4"/>
          <a:srcRect l="17526" r="15856"/>
          <a:stretch/>
        </p:blipFill>
        <p:spPr>
          <a:xfrm>
            <a:off x="20" y="10"/>
            <a:ext cx="4580077" cy="6857990"/>
          </a:xfrm>
          <a:prstGeom prst="rect">
            <a:avLst/>
          </a:prstGeom>
        </p:spPr>
      </p:pic>
      <p:cxnSp>
        <p:nvCxnSpPr>
          <p:cNvPr id="56" name="Straight Connector 5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821CC3B1-2AB6-43EC-6C1E-0B7E06BB5085}"/>
              </a:ext>
            </a:extLst>
          </p:cNvPr>
          <p:cNvGraphicFramePr>
            <a:graphicFrameLocks noGrp="1"/>
          </p:cNvGraphicFramePr>
          <p:nvPr>
            <p:extLst>
              <p:ext uri="{D42A27DB-BD31-4B8C-83A1-F6EECF244321}">
                <p14:modId xmlns:p14="http://schemas.microsoft.com/office/powerpoint/2010/main" val="1810248629"/>
              </p:ext>
            </p:extLst>
          </p:nvPr>
        </p:nvGraphicFramePr>
        <p:xfrm>
          <a:off x="4872369" y="2287432"/>
          <a:ext cx="6984353" cy="41863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4" name="SWOT">
            <a:hlinkClick r:id="" action="ppaction://media"/>
            <a:extLst>
              <a:ext uri="{FF2B5EF4-FFF2-40B4-BE49-F238E27FC236}">
                <a16:creationId xmlns:a16="http://schemas.microsoft.com/office/drawing/2014/main" id="{E9242D3D-9B18-856B-29AA-48B149348A8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974638" y="146217"/>
            <a:ext cx="730250" cy="730250"/>
          </a:xfrm>
          <a:prstGeom prst="rect">
            <a:avLst/>
          </a:prstGeom>
        </p:spPr>
      </p:pic>
      <p:sp>
        <p:nvSpPr>
          <p:cNvPr id="3" name="TextBox 2">
            <a:extLst>
              <a:ext uri="{FF2B5EF4-FFF2-40B4-BE49-F238E27FC236}">
                <a16:creationId xmlns:a16="http://schemas.microsoft.com/office/drawing/2014/main" id="{852F052A-1764-454A-1AED-6AD086F1D555}"/>
              </a:ext>
            </a:extLst>
          </p:cNvPr>
          <p:cNvSpPr txBox="1"/>
          <p:nvPr/>
        </p:nvSpPr>
        <p:spPr>
          <a:xfrm>
            <a:off x="10729124" y="925258"/>
            <a:ext cx="148855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Justin Eimers</a:t>
            </a:r>
          </a:p>
        </p:txBody>
      </p:sp>
    </p:spTree>
    <p:extLst>
      <p:ext uri="{BB962C8B-B14F-4D97-AF65-F5344CB8AC3E}">
        <p14:creationId xmlns:p14="http://schemas.microsoft.com/office/powerpoint/2010/main" val="1792400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40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1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
</p:tagLst>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0E2987EB74C3F48BEFD64A100AFBD8A" ma:contentTypeVersion="11" ma:contentTypeDescription="Create a new document." ma:contentTypeScope="" ma:versionID="117374e4443db9ccfcfc8ca78a5a68ee">
  <xsd:schema xmlns:xsd="http://www.w3.org/2001/XMLSchema" xmlns:xs="http://www.w3.org/2001/XMLSchema" xmlns:p="http://schemas.microsoft.com/office/2006/metadata/properties" xmlns:ns2="38dae57e-911e-44c1-8adc-f9d294b5fe13" xmlns:ns3="2c2a59c8-875a-4ea8-9ccc-bbd7fbafdf41" targetNamespace="http://schemas.microsoft.com/office/2006/metadata/properties" ma:root="true" ma:fieldsID="e54fe63a1bdf3f0a19a16cbb2eae9aea" ns2:_="" ns3:_="">
    <xsd:import namespace="38dae57e-911e-44c1-8adc-f9d294b5fe13"/>
    <xsd:import namespace="2c2a59c8-875a-4ea8-9ccc-bbd7fbafdf4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dae57e-911e-44c1-8adc-f9d294b5fe1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da0cd38b-47d1-479b-a863-216ca283e7c1"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c2a59c8-875a-4ea8-9ccc-bbd7fbafdf41"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70af2d45-2dbf-4a61-ad65-d4fa36d8e37e}" ma:internalName="TaxCatchAll" ma:showField="CatchAllData" ma:web="2c2a59c8-875a-4ea8-9ccc-bbd7fbafdf4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2c2a59c8-875a-4ea8-9ccc-bbd7fbafdf41" xsi:nil="true"/>
    <lcf76f155ced4ddcb4097134ff3c332f xmlns="38dae57e-911e-44c1-8adc-f9d294b5fe1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55E0E2E-2F52-42DD-8A76-16FB4DD2E404}">
  <ds:schemaRefs>
    <ds:schemaRef ds:uri="2c2a59c8-875a-4ea8-9ccc-bbd7fbafdf41"/>
    <ds:schemaRef ds:uri="38dae57e-911e-44c1-8adc-f9d294b5fe1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3.xml><?xml version="1.0" encoding="utf-8"?>
<ds:datastoreItem xmlns:ds="http://schemas.openxmlformats.org/officeDocument/2006/customXml" ds:itemID="{4F5B1FD9-3BB6-4DA9-A089-3B68C2323D4F}">
  <ds:schemaRefs>
    <ds:schemaRef ds:uri="2c2a59c8-875a-4ea8-9ccc-bbd7fbafdf41"/>
    <ds:schemaRef ds:uri="38dae57e-911e-44c1-8adc-f9d294b5fe1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{3B6D0955-E397-4CBC-800A-623F1071C2AF}tf33845126_win32</Template>
  <TotalTime>0</TotalTime>
  <Words>1544</Words>
  <Application>Microsoft Macintosh PowerPoint</Application>
  <PresentationFormat>Widescreen</PresentationFormat>
  <Paragraphs>185</Paragraphs>
  <Slides>15</Slides>
  <Notes>3</Notes>
  <HiddenSlides>0</HiddenSlides>
  <MMClips>15</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Arial</vt:lpstr>
      <vt:lpstr>Bookman Old Style</vt:lpstr>
      <vt:lpstr>Calibri</vt:lpstr>
      <vt:lpstr>Calibri Light</vt:lpstr>
      <vt:lpstr>Calibri,Sans-Serif</vt:lpstr>
      <vt:lpstr>Franklin Gothic Book</vt:lpstr>
      <vt:lpstr>Segoe UI</vt:lpstr>
      <vt:lpstr>Söhne</vt:lpstr>
      <vt:lpstr>Times New Roman</vt:lpstr>
      <vt:lpstr>Wingdings</vt:lpstr>
      <vt:lpstr>Wingdings,Sans-Serif</vt:lpstr>
      <vt:lpstr>1_RetrospectVTI</vt:lpstr>
      <vt:lpstr>Company Network Report Wake Futbol Club</vt:lpstr>
      <vt:lpstr>Overview</vt:lpstr>
      <vt:lpstr>IT Governance and Structure Diagram</vt:lpstr>
      <vt:lpstr>Logical Network and Diagram</vt:lpstr>
      <vt:lpstr>Enterprise Architecture and Diagram</vt:lpstr>
      <vt:lpstr>Needs Assessment</vt:lpstr>
      <vt:lpstr>Risk Assessment</vt:lpstr>
      <vt:lpstr>Gap Analysis</vt:lpstr>
      <vt:lpstr>S.W.O.T Analysis</vt:lpstr>
      <vt:lpstr>Recommendations</vt:lpstr>
      <vt:lpstr>Network Diagram</vt:lpstr>
      <vt:lpstr>Disaster recovery and security plan</vt:lpstr>
      <vt:lpstr>Migration Planning</vt:lpstr>
      <vt:lpstr>Detailed Budget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Needs Assessment</dc:title>
  <dc:creator>Jacob Smith</dc:creator>
  <cp:lastModifiedBy>Tamara Villarroel</cp:lastModifiedBy>
  <cp:revision>1</cp:revision>
  <dcterms:created xsi:type="dcterms:W3CDTF">2023-12-03T21:32:56Z</dcterms:created>
  <dcterms:modified xsi:type="dcterms:W3CDTF">2023-12-04T05:02:09Z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0x010100D0E2987EB74C3F48BEFD64A100AFBD8A</vt:lpwstr>
  </property>
  <property fmtid="{D5CDD505-2E9C-101B-9397-08002B2CF9AE}" pid="3" name="MediaServiceImageTags">
    <vt:lpwstr/>
  </property>
</Properties>
</file>